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35"/>
  </p:notesMasterIdLst>
  <p:sldIdLst>
    <p:sldId id="636" r:id="rId2"/>
    <p:sldId id="1269" r:id="rId3"/>
    <p:sldId id="1299" r:id="rId4"/>
    <p:sldId id="1300" r:id="rId5"/>
    <p:sldId id="1301" r:id="rId6"/>
    <p:sldId id="1302" r:id="rId7"/>
    <p:sldId id="1102" r:id="rId8"/>
    <p:sldId id="1169" r:id="rId9"/>
    <p:sldId id="1303" r:id="rId10"/>
    <p:sldId id="1304" r:id="rId11"/>
    <p:sldId id="1305" r:id="rId12"/>
    <p:sldId id="1306" r:id="rId13"/>
    <p:sldId id="1277" r:id="rId14"/>
    <p:sldId id="1307" r:id="rId15"/>
    <p:sldId id="1308" r:id="rId16"/>
    <p:sldId id="1309" r:id="rId17"/>
    <p:sldId id="1310" r:id="rId18"/>
    <p:sldId id="1311" r:id="rId19"/>
    <p:sldId id="1314" r:id="rId20"/>
    <p:sldId id="1315" r:id="rId21"/>
    <p:sldId id="1312" r:id="rId22"/>
    <p:sldId id="1313" r:id="rId23"/>
    <p:sldId id="1316" r:id="rId24"/>
    <p:sldId id="1281" r:id="rId25"/>
    <p:sldId id="1317" r:id="rId26"/>
    <p:sldId id="1318" r:id="rId27"/>
    <p:sldId id="1319" r:id="rId28"/>
    <p:sldId id="1322" r:id="rId29"/>
    <p:sldId id="1320" r:id="rId30"/>
    <p:sldId id="1321" r:id="rId31"/>
    <p:sldId id="1323" r:id="rId32"/>
    <p:sldId id="1324" r:id="rId33"/>
    <p:sldId id="1325"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54C479-8335-49EC-925C-6D836A9A7633}" v="778" dt="2025-05-03T15:39:10.9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6" autoAdjust="0"/>
    <p:restoredTop sz="94660"/>
  </p:normalViewPr>
  <p:slideViewPr>
    <p:cSldViewPr snapToGrid="0">
      <p:cViewPr varScale="1">
        <p:scale>
          <a:sx n="57" d="100"/>
          <a:sy n="57" d="100"/>
        </p:scale>
        <p:origin x="232" y="2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3654C479-8335-49EC-925C-6D836A9A7633}"/>
    <pc:docChg chg="undo custSel addSld delSld modSld">
      <pc:chgData name="Ed Godfrey" userId="61aa7c48ee0e3db0" providerId="LiveId" clId="{3654C479-8335-49EC-925C-6D836A9A7633}" dt="2025-05-03T15:39:13.701" v="1434" actId="47"/>
      <pc:docMkLst>
        <pc:docMk/>
      </pc:docMkLst>
      <pc:sldChg chg="modSp mod">
        <pc:chgData name="Ed Godfrey" userId="61aa7c48ee0e3db0" providerId="LiveId" clId="{3654C479-8335-49EC-925C-6D836A9A7633}" dt="2025-05-03T14:47:56.507" v="173" actId="1036"/>
        <pc:sldMkLst>
          <pc:docMk/>
          <pc:sldMk cId="1317570804" sldId="1102"/>
        </pc:sldMkLst>
        <pc:spChg chg="mod">
          <ac:chgData name="Ed Godfrey" userId="61aa7c48ee0e3db0" providerId="LiveId" clId="{3654C479-8335-49EC-925C-6D836A9A7633}" dt="2025-05-03T14:47:56.507" v="173" actId="1036"/>
          <ac:spMkLst>
            <pc:docMk/>
            <pc:sldMk cId="1317570804" sldId="1102"/>
            <ac:spMk id="3" creationId="{9E3293C3-2021-04F5-B3B2-149081BCD341}"/>
          </ac:spMkLst>
        </pc:spChg>
        <pc:spChg chg="mod">
          <ac:chgData name="Ed Godfrey" userId="61aa7c48ee0e3db0" providerId="LiveId" clId="{3654C479-8335-49EC-925C-6D836A9A7633}" dt="2025-05-03T14:47:29.322" v="142" actId="20577"/>
          <ac:spMkLst>
            <pc:docMk/>
            <pc:sldMk cId="1317570804" sldId="1102"/>
            <ac:spMk id="6" creationId="{27341E30-1523-0531-D0E1-7D6824619EE0}"/>
          </ac:spMkLst>
        </pc:spChg>
      </pc:sldChg>
      <pc:sldChg chg="addSp delSp modSp mod delAnim modAnim">
        <pc:chgData name="Ed Godfrey" userId="61aa7c48ee0e3db0" providerId="LiveId" clId="{3654C479-8335-49EC-925C-6D836A9A7633}" dt="2025-05-03T14:55:55.392" v="513" actId="1035"/>
        <pc:sldMkLst>
          <pc:docMk/>
          <pc:sldMk cId="93068664" sldId="1169"/>
        </pc:sldMkLst>
        <pc:spChg chg="del mod">
          <ac:chgData name="Ed Godfrey" userId="61aa7c48ee0e3db0" providerId="LiveId" clId="{3654C479-8335-49EC-925C-6D836A9A7633}" dt="2025-05-03T14:50:05.808" v="267" actId="21"/>
          <ac:spMkLst>
            <pc:docMk/>
            <pc:sldMk cId="93068664" sldId="1169"/>
            <ac:spMk id="2" creationId="{92B5A4DD-FB80-3E7D-AF11-5D064D89B3D6}"/>
          </ac:spMkLst>
        </pc:spChg>
        <pc:spChg chg="mod">
          <ac:chgData name="Ed Godfrey" userId="61aa7c48ee0e3db0" providerId="LiveId" clId="{3654C479-8335-49EC-925C-6D836A9A7633}" dt="2025-05-03T14:50:57.669" v="331" actId="20577"/>
          <ac:spMkLst>
            <pc:docMk/>
            <pc:sldMk cId="93068664" sldId="1169"/>
            <ac:spMk id="3" creationId="{BB6B93C3-77D3-564A-AB55-7A6A8F27E728}"/>
          </ac:spMkLst>
        </pc:spChg>
        <pc:spChg chg="add mod">
          <ac:chgData name="Ed Godfrey" userId="61aa7c48ee0e3db0" providerId="LiveId" clId="{3654C479-8335-49EC-925C-6D836A9A7633}" dt="2025-05-03T14:55:55.392" v="513" actId="1035"/>
          <ac:spMkLst>
            <pc:docMk/>
            <pc:sldMk cId="93068664" sldId="1169"/>
            <ac:spMk id="4" creationId="{598F04A2-9329-0740-E768-B9E402BE689A}"/>
          </ac:spMkLst>
        </pc:spChg>
        <pc:spChg chg="mod">
          <ac:chgData name="Ed Godfrey" userId="61aa7c48ee0e3db0" providerId="LiveId" clId="{3654C479-8335-49EC-925C-6D836A9A7633}" dt="2025-05-03T14:48:26.075" v="192" actId="6549"/>
          <ac:spMkLst>
            <pc:docMk/>
            <pc:sldMk cId="93068664" sldId="1169"/>
            <ac:spMk id="6" creationId="{17B52AA5-3B14-F99C-0DD0-E4BB4A41B4BB}"/>
          </ac:spMkLst>
        </pc:spChg>
      </pc:sldChg>
      <pc:sldChg chg="del">
        <pc:chgData name="Ed Godfrey" userId="61aa7c48ee0e3db0" providerId="LiveId" clId="{3654C479-8335-49EC-925C-6D836A9A7633}" dt="2025-05-03T14:48:17.974" v="174" actId="47"/>
        <pc:sldMkLst>
          <pc:docMk/>
          <pc:sldMk cId="3119669211" sldId="1263"/>
        </pc:sldMkLst>
      </pc:sldChg>
      <pc:sldChg chg="modSp mod">
        <pc:chgData name="Ed Godfrey" userId="61aa7c48ee0e3db0" providerId="LiveId" clId="{3654C479-8335-49EC-925C-6D836A9A7633}" dt="2025-05-03T14:42:58.701" v="8" actId="20577"/>
        <pc:sldMkLst>
          <pc:docMk/>
          <pc:sldMk cId="3970498772" sldId="1269"/>
        </pc:sldMkLst>
        <pc:spChg chg="mod">
          <ac:chgData name="Ed Godfrey" userId="61aa7c48ee0e3db0" providerId="LiveId" clId="{3654C479-8335-49EC-925C-6D836A9A7633}" dt="2025-05-03T14:42:44.991" v="5" actId="20577"/>
          <ac:spMkLst>
            <pc:docMk/>
            <pc:sldMk cId="3970498772" sldId="1269"/>
            <ac:spMk id="3" creationId="{931ED419-8DC3-DCD1-6556-EA0878EA378C}"/>
          </ac:spMkLst>
        </pc:spChg>
        <pc:spChg chg="mod">
          <ac:chgData name="Ed Godfrey" userId="61aa7c48ee0e3db0" providerId="LiveId" clId="{3654C479-8335-49EC-925C-6D836A9A7633}" dt="2025-05-03T14:42:58.701" v="8" actId="20577"/>
          <ac:spMkLst>
            <pc:docMk/>
            <pc:sldMk cId="3970498772" sldId="1269"/>
            <ac:spMk id="6" creationId="{A953B167-200B-EC1D-722E-3D017EE50B8B}"/>
          </ac:spMkLst>
        </pc:spChg>
      </pc:sldChg>
      <pc:sldChg chg="addSp modSp mod modAnim">
        <pc:chgData name="Ed Godfrey" userId="61aa7c48ee0e3db0" providerId="LiveId" clId="{3654C479-8335-49EC-925C-6D836A9A7633}" dt="2025-05-03T15:06:09.671" v="833"/>
        <pc:sldMkLst>
          <pc:docMk/>
          <pc:sldMk cId="2090760885" sldId="1277"/>
        </pc:sldMkLst>
        <pc:spChg chg="add mod">
          <ac:chgData name="Ed Godfrey" userId="61aa7c48ee0e3db0" providerId="LiveId" clId="{3654C479-8335-49EC-925C-6D836A9A7633}" dt="2025-05-03T15:05:05.648" v="757" actId="20577"/>
          <ac:spMkLst>
            <pc:docMk/>
            <pc:sldMk cId="2090760885" sldId="1277"/>
            <ac:spMk id="2" creationId="{C126919C-8BA9-CEC5-8487-E7E1731CF0AE}"/>
          </ac:spMkLst>
        </pc:spChg>
        <pc:spChg chg="mod">
          <ac:chgData name="Ed Godfrey" userId="61aa7c48ee0e3db0" providerId="LiveId" clId="{3654C479-8335-49EC-925C-6D836A9A7633}" dt="2025-05-03T15:03:46.678" v="678" actId="255"/>
          <ac:spMkLst>
            <pc:docMk/>
            <pc:sldMk cId="2090760885" sldId="1277"/>
            <ac:spMk id="3" creationId="{7CBE1C21-5AD0-ECEF-D5A4-CB03AA658058}"/>
          </ac:spMkLst>
        </pc:spChg>
        <pc:spChg chg="mod">
          <ac:chgData name="Ed Godfrey" userId="61aa7c48ee0e3db0" providerId="LiveId" clId="{3654C479-8335-49EC-925C-6D836A9A7633}" dt="2025-05-03T15:04:25.381" v="719" actId="20577"/>
          <ac:spMkLst>
            <pc:docMk/>
            <pc:sldMk cId="2090760885" sldId="1277"/>
            <ac:spMk id="6" creationId="{83970C4B-0A50-BE8B-5D7A-4C61E15E6270}"/>
          </ac:spMkLst>
        </pc:spChg>
      </pc:sldChg>
      <pc:sldChg chg="del">
        <pc:chgData name="Ed Godfrey" userId="61aa7c48ee0e3db0" providerId="LiveId" clId="{3654C479-8335-49EC-925C-6D836A9A7633}" dt="2025-05-03T15:25:18.035" v="1146" actId="47"/>
        <pc:sldMkLst>
          <pc:docMk/>
          <pc:sldMk cId="3186944207" sldId="1278"/>
        </pc:sldMkLst>
      </pc:sldChg>
      <pc:sldChg chg="del">
        <pc:chgData name="Ed Godfrey" userId="61aa7c48ee0e3db0" providerId="LiveId" clId="{3654C479-8335-49EC-925C-6D836A9A7633}" dt="2025-05-03T15:25:14.832" v="1143" actId="47"/>
        <pc:sldMkLst>
          <pc:docMk/>
          <pc:sldMk cId="1211553551" sldId="1279"/>
        </pc:sldMkLst>
      </pc:sldChg>
      <pc:sldChg chg="del">
        <pc:chgData name="Ed Godfrey" userId="61aa7c48ee0e3db0" providerId="LiveId" clId="{3654C479-8335-49EC-925C-6D836A9A7633}" dt="2025-05-03T15:25:15.579" v="1144" actId="47"/>
        <pc:sldMkLst>
          <pc:docMk/>
          <pc:sldMk cId="4293759408" sldId="1280"/>
        </pc:sldMkLst>
      </pc:sldChg>
      <pc:sldChg chg="modSp modAnim">
        <pc:chgData name="Ed Godfrey" userId="61aa7c48ee0e3db0" providerId="LiveId" clId="{3654C479-8335-49EC-925C-6D836A9A7633}" dt="2025-05-03T15:26:16.717" v="1181" actId="20577"/>
        <pc:sldMkLst>
          <pc:docMk/>
          <pc:sldMk cId="1004910780" sldId="1281"/>
        </pc:sldMkLst>
        <pc:spChg chg="mod">
          <ac:chgData name="Ed Godfrey" userId="61aa7c48ee0e3db0" providerId="LiveId" clId="{3654C479-8335-49EC-925C-6D836A9A7633}" dt="2025-05-03T15:26:16.717" v="1181" actId="20577"/>
          <ac:spMkLst>
            <pc:docMk/>
            <pc:sldMk cId="1004910780" sldId="1281"/>
            <ac:spMk id="3" creationId="{26F2A552-4A15-9B5A-322B-5E69B4790800}"/>
          </ac:spMkLst>
        </pc:spChg>
      </pc:sldChg>
      <pc:sldChg chg="del">
        <pc:chgData name="Ed Godfrey" userId="61aa7c48ee0e3db0" providerId="LiveId" clId="{3654C479-8335-49EC-925C-6D836A9A7633}" dt="2025-05-03T15:02:14.268" v="574" actId="47"/>
        <pc:sldMkLst>
          <pc:docMk/>
          <pc:sldMk cId="3373559301" sldId="1292"/>
        </pc:sldMkLst>
      </pc:sldChg>
      <pc:sldChg chg="del">
        <pc:chgData name="Ed Godfrey" userId="61aa7c48ee0e3db0" providerId="LiveId" clId="{3654C479-8335-49EC-925C-6D836A9A7633}" dt="2025-05-03T15:02:16.052" v="575" actId="47"/>
        <pc:sldMkLst>
          <pc:docMk/>
          <pc:sldMk cId="4293296682" sldId="1293"/>
        </pc:sldMkLst>
      </pc:sldChg>
      <pc:sldChg chg="del">
        <pc:chgData name="Ed Godfrey" userId="61aa7c48ee0e3db0" providerId="LiveId" clId="{3654C479-8335-49EC-925C-6D836A9A7633}" dt="2025-05-03T15:25:11.881" v="1141" actId="47"/>
        <pc:sldMkLst>
          <pc:docMk/>
          <pc:sldMk cId="2456934278" sldId="1294"/>
        </pc:sldMkLst>
      </pc:sldChg>
      <pc:sldChg chg="del">
        <pc:chgData name="Ed Godfrey" userId="61aa7c48ee0e3db0" providerId="LiveId" clId="{3654C479-8335-49EC-925C-6D836A9A7633}" dt="2025-05-03T15:25:13.426" v="1142" actId="47"/>
        <pc:sldMkLst>
          <pc:docMk/>
          <pc:sldMk cId="66980632" sldId="1295"/>
        </pc:sldMkLst>
      </pc:sldChg>
      <pc:sldChg chg="del">
        <pc:chgData name="Ed Godfrey" userId="61aa7c48ee0e3db0" providerId="LiveId" clId="{3654C479-8335-49EC-925C-6D836A9A7633}" dt="2025-05-03T15:25:16.388" v="1145" actId="47"/>
        <pc:sldMkLst>
          <pc:docMk/>
          <pc:sldMk cId="3290304826" sldId="1296"/>
        </pc:sldMkLst>
      </pc:sldChg>
      <pc:sldChg chg="del">
        <pc:chgData name="Ed Godfrey" userId="61aa7c48ee0e3db0" providerId="LiveId" clId="{3654C479-8335-49EC-925C-6D836A9A7633}" dt="2025-05-03T15:25:18.715" v="1147" actId="47"/>
        <pc:sldMkLst>
          <pc:docMk/>
          <pc:sldMk cId="3582346199" sldId="1297"/>
        </pc:sldMkLst>
      </pc:sldChg>
      <pc:sldChg chg="del">
        <pc:chgData name="Ed Godfrey" userId="61aa7c48ee0e3db0" providerId="LiveId" clId="{3654C479-8335-49EC-925C-6D836A9A7633}" dt="2025-05-03T15:39:13.701" v="1434" actId="47"/>
        <pc:sldMkLst>
          <pc:docMk/>
          <pc:sldMk cId="569034986" sldId="1298"/>
        </pc:sldMkLst>
      </pc:sldChg>
      <pc:sldChg chg="modSp add mod">
        <pc:chgData name="Ed Godfrey" userId="61aa7c48ee0e3db0" providerId="LiveId" clId="{3654C479-8335-49EC-925C-6D836A9A7633}" dt="2025-05-03T14:43:04.814" v="16" actId="20577"/>
        <pc:sldMkLst>
          <pc:docMk/>
          <pc:sldMk cId="1690934050" sldId="1299"/>
        </pc:sldMkLst>
        <pc:spChg chg="mod">
          <ac:chgData name="Ed Godfrey" userId="61aa7c48ee0e3db0" providerId="LiveId" clId="{3654C479-8335-49EC-925C-6D836A9A7633}" dt="2025-05-03T14:42:49.020" v="6" actId="6549"/>
          <ac:spMkLst>
            <pc:docMk/>
            <pc:sldMk cId="1690934050" sldId="1299"/>
            <ac:spMk id="3" creationId="{E90FF165-4FF5-C3AF-C64D-80FE4F6997D5}"/>
          </ac:spMkLst>
        </pc:spChg>
        <pc:spChg chg="mod">
          <ac:chgData name="Ed Godfrey" userId="61aa7c48ee0e3db0" providerId="LiveId" clId="{3654C479-8335-49EC-925C-6D836A9A7633}" dt="2025-05-03T14:43:04.814" v="16" actId="20577"/>
          <ac:spMkLst>
            <pc:docMk/>
            <pc:sldMk cId="1690934050" sldId="1299"/>
            <ac:spMk id="6" creationId="{2492ECF9-8F86-6F52-E9CA-C9F5E25BBB0D}"/>
          </ac:spMkLst>
        </pc:spChg>
      </pc:sldChg>
      <pc:sldChg chg="modSp add mod">
        <pc:chgData name="Ed Godfrey" userId="61aa7c48ee0e3db0" providerId="LiveId" clId="{3654C479-8335-49EC-925C-6D836A9A7633}" dt="2025-05-03T14:43:43.672" v="39" actId="20577"/>
        <pc:sldMkLst>
          <pc:docMk/>
          <pc:sldMk cId="3658908406" sldId="1300"/>
        </pc:sldMkLst>
        <pc:spChg chg="mod">
          <ac:chgData name="Ed Godfrey" userId="61aa7c48ee0e3db0" providerId="LiveId" clId="{3654C479-8335-49EC-925C-6D836A9A7633}" dt="2025-05-03T14:43:36.761" v="21" actId="113"/>
          <ac:spMkLst>
            <pc:docMk/>
            <pc:sldMk cId="3658908406" sldId="1300"/>
            <ac:spMk id="3" creationId="{23776E7D-E02E-FA4B-2F98-CA6D4D470824}"/>
          </ac:spMkLst>
        </pc:spChg>
        <pc:spChg chg="mod">
          <ac:chgData name="Ed Godfrey" userId="61aa7c48ee0e3db0" providerId="LiveId" clId="{3654C479-8335-49EC-925C-6D836A9A7633}" dt="2025-05-03T14:43:43.672" v="39" actId="20577"/>
          <ac:spMkLst>
            <pc:docMk/>
            <pc:sldMk cId="3658908406" sldId="1300"/>
            <ac:spMk id="6" creationId="{F0D237E6-79CA-C63F-6CA2-C20BA6ADA7A6}"/>
          </ac:spMkLst>
        </pc:spChg>
      </pc:sldChg>
      <pc:sldChg chg="modSp add mod">
        <pc:chgData name="Ed Godfrey" userId="61aa7c48ee0e3db0" providerId="LiveId" clId="{3654C479-8335-49EC-925C-6D836A9A7633}" dt="2025-05-03T14:45:22.027" v="64" actId="20577"/>
        <pc:sldMkLst>
          <pc:docMk/>
          <pc:sldMk cId="3034594876" sldId="1301"/>
        </pc:sldMkLst>
        <pc:spChg chg="mod">
          <ac:chgData name="Ed Godfrey" userId="61aa7c48ee0e3db0" providerId="LiveId" clId="{3654C479-8335-49EC-925C-6D836A9A7633}" dt="2025-05-03T14:45:16.535" v="53" actId="20577"/>
          <ac:spMkLst>
            <pc:docMk/>
            <pc:sldMk cId="3034594876" sldId="1301"/>
            <ac:spMk id="3" creationId="{FD0F2053-A6D3-9E43-F77B-421CFC912F7B}"/>
          </ac:spMkLst>
        </pc:spChg>
        <pc:spChg chg="mod">
          <ac:chgData name="Ed Godfrey" userId="61aa7c48ee0e3db0" providerId="LiveId" clId="{3654C479-8335-49EC-925C-6D836A9A7633}" dt="2025-05-03T14:45:22.027" v="64" actId="20577"/>
          <ac:spMkLst>
            <pc:docMk/>
            <pc:sldMk cId="3034594876" sldId="1301"/>
            <ac:spMk id="6" creationId="{F285C6E2-F7F4-EF81-D162-66C4C96238A9}"/>
          </ac:spMkLst>
        </pc:spChg>
      </pc:sldChg>
      <pc:sldChg chg="modSp add mod">
        <pc:chgData name="Ed Godfrey" userId="61aa7c48ee0e3db0" providerId="LiveId" clId="{3654C479-8335-49EC-925C-6D836A9A7633}" dt="2025-05-03T14:45:42.476" v="79" actId="20577"/>
        <pc:sldMkLst>
          <pc:docMk/>
          <pc:sldMk cId="2615646856" sldId="1302"/>
        </pc:sldMkLst>
        <pc:spChg chg="mod">
          <ac:chgData name="Ed Godfrey" userId="61aa7c48ee0e3db0" providerId="LiveId" clId="{3654C479-8335-49EC-925C-6D836A9A7633}" dt="2025-05-03T14:45:37.686" v="68" actId="113"/>
          <ac:spMkLst>
            <pc:docMk/>
            <pc:sldMk cId="2615646856" sldId="1302"/>
            <ac:spMk id="3" creationId="{FAEFFF1D-5397-2E70-AD70-7B7F7E120A52}"/>
          </ac:spMkLst>
        </pc:spChg>
        <pc:spChg chg="mod">
          <ac:chgData name="Ed Godfrey" userId="61aa7c48ee0e3db0" providerId="LiveId" clId="{3654C479-8335-49EC-925C-6D836A9A7633}" dt="2025-05-03T14:45:42.476" v="79" actId="20577"/>
          <ac:spMkLst>
            <pc:docMk/>
            <pc:sldMk cId="2615646856" sldId="1302"/>
            <ac:spMk id="6" creationId="{10039149-76D5-93C6-D012-04E321A3BF86}"/>
          </ac:spMkLst>
        </pc:spChg>
      </pc:sldChg>
      <pc:sldChg chg="addSp modSp add mod modAnim">
        <pc:chgData name="Ed Godfrey" userId="61aa7c48ee0e3db0" providerId="LiveId" clId="{3654C479-8335-49EC-925C-6D836A9A7633}" dt="2025-05-03T14:56:42.248" v="539"/>
        <pc:sldMkLst>
          <pc:docMk/>
          <pc:sldMk cId="1272204367" sldId="1303"/>
        </pc:sldMkLst>
        <pc:spChg chg="add mod">
          <ac:chgData name="Ed Godfrey" userId="61aa7c48ee0e3db0" providerId="LiveId" clId="{3654C479-8335-49EC-925C-6D836A9A7633}" dt="2025-05-03T14:52:59.181" v="476" actId="1036"/>
          <ac:spMkLst>
            <pc:docMk/>
            <pc:sldMk cId="1272204367" sldId="1303"/>
            <ac:spMk id="2" creationId="{9124C8EA-A37F-4E04-2039-33204001EF17}"/>
          </ac:spMkLst>
        </pc:spChg>
        <pc:spChg chg="mod">
          <ac:chgData name="Ed Godfrey" userId="61aa7c48ee0e3db0" providerId="LiveId" clId="{3654C479-8335-49EC-925C-6D836A9A7633}" dt="2025-05-03T14:52:13.779" v="359" actId="20577"/>
          <ac:spMkLst>
            <pc:docMk/>
            <pc:sldMk cId="1272204367" sldId="1303"/>
            <ac:spMk id="3" creationId="{BAB2DD6E-B222-A0F0-A9F6-E35A3ED3E952}"/>
          </ac:spMkLst>
        </pc:spChg>
        <pc:spChg chg="add mod">
          <ac:chgData name="Ed Godfrey" userId="61aa7c48ee0e3db0" providerId="LiveId" clId="{3654C479-8335-49EC-925C-6D836A9A7633}" dt="2025-05-03T14:53:57.451" v="485" actId="20577"/>
          <ac:spMkLst>
            <pc:docMk/>
            <pc:sldMk cId="1272204367" sldId="1303"/>
            <ac:spMk id="4" creationId="{82A8C1FD-A4FB-3ED7-4617-1A59530E00E5}"/>
          </ac:spMkLst>
        </pc:spChg>
        <pc:spChg chg="mod">
          <ac:chgData name="Ed Godfrey" userId="61aa7c48ee0e3db0" providerId="LiveId" clId="{3654C479-8335-49EC-925C-6D836A9A7633}" dt="2025-05-03T14:52:09.016" v="356" actId="20577"/>
          <ac:spMkLst>
            <pc:docMk/>
            <pc:sldMk cId="1272204367" sldId="1303"/>
            <ac:spMk id="6" creationId="{BC2D1F8D-DBCD-F7E0-3839-ACFF7D71D340}"/>
          </ac:spMkLst>
        </pc:spChg>
      </pc:sldChg>
      <pc:sldChg chg="modSp add modAnim">
        <pc:chgData name="Ed Godfrey" userId="61aa7c48ee0e3db0" providerId="LiveId" clId="{3654C479-8335-49EC-925C-6D836A9A7633}" dt="2025-05-03T14:55:41.224" v="501" actId="1035"/>
        <pc:sldMkLst>
          <pc:docMk/>
          <pc:sldMk cId="3774848482" sldId="1304"/>
        </pc:sldMkLst>
        <pc:spChg chg="mod">
          <ac:chgData name="Ed Godfrey" userId="61aa7c48ee0e3db0" providerId="LiveId" clId="{3654C479-8335-49EC-925C-6D836A9A7633}" dt="2025-05-03T14:55:41.224" v="501" actId="1035"/>
          <ac:spMkLst>
            <pc:docMk/>
            <pc:sldMk cId="3774848482" sldId="1304"/>
            <ac:spMk id="4" creationId="{1E8CEADE-89C9-6CAB-D8AA-726E084E14FA}"/>
          </ac:spMkLst>
        </pc:spChg>
      </pc:sldChg>
      <pc:sldChg chg="modSp add mod">
        <pc:chgData name="Ed Godfrey" userId="61aa7c48ee0e3db0" providerId="LiveId" clId="{3654C479-8335-49EC-925C-6D836A9A7633}" dt="2025-05-03T14:57:54.837" v="564" actId="20577"/>
        <pc:sldMkLst>
          <pc:docMk/>
          <pc:sldMk cId="1356349774" sldId="1305"/>
        </pc:sldMkLst>
        <pc:spChg chg="mod">
          <ac:chgData name="Ed Godfrey" userId="61aa7c48ee0e3db0" providerId="LiveId" clId="{3654C479-8335-49EC-925C-6D836A9A7633}" dt="2025-05-03T14:57:47.598" v="545" actId="20577"/>
          <ac:spMkLst>
            <pc:docMk/>
            <pc:sldMk cId="1356349774" sldId="1305"/>
            <ac:spMk id="3" creationId="{56C569F2-DBF9-F673-2601-95F9FD58E245}"/>
          </ac:spMkLst>
        </pc:spChg>
        <pc:spChg chg="mod">
          <ac:chgData name="Ed Godfrey" userId="61aa7c48ee0e3db0" providerId="LiveId" clId="{3654C479-8335-49EC-925C-6D836A9A7633}" dt="2025-05-03T14:57:54.837" v="564" actId="20577"/>
          <ac:spMkLst>
            <pc:docMk/>
            <pc:sldMk cId="1356349774" sldId="1305"/>
            <ac:spMk id="6" creationId="{ADA7413A-E934-9E28-19C9-C4FADE19C108}"/>
          </ac:spMkLst>
        </pc:spChg>
      </pc:sldChg>
      <pc:sldChg chg="modSp add mod">
        <pc:chgData name="Ed Godfrey" userId="61aa7c48ee0e3db0" providerId="LiveId" clId="{3654C479-8335-49EC-925C-6D836A9A7633}" dt="2025-05-03T14:59:26.422" v="573" actId="255"/>
        <pc:sldMkLst>
          <pc:docMk/>
          <pc:sldMk cId="1463815584" sldId="1306"/>
        </pc:sldMkLst>
        <pc:spChg chg="mod">
          <ac:chgData name="Ed Godfrey" userId="61aa7c48ee0e3db0" providerId="LiveId" clId="{3654C479-8335-49EC-925C-6D836A9A7633}" dt="2025-05-03T14:59:26.422" v="573" actId="255"/>
          <ac:spMkLst>
            <pc:docMk/>
            <pc:sldMk cId="1463815584" sldId="1306"/>
            <ac:spMk id="3" creationId="{FC7E21D7-637A-31D0-8F99-76DC911EF881}"/>
          </ac:spMkLst>
        </pc:spChg>
        <pc:spChg chg="mod">
          <ac:chgData name="Ed Godfrey" userId="61aa7c48ee0e3db0" providerId="LiveId" clId="{3654C479-8335-49EC-925C-6D836A9A7633}" dt="2025-05-03T14:59:19.991" v="572" actId="20577"/>
          <ac:spMkLst>
            <pc:docMk/>
            <pc:sldMk cId="1463815584" sldId="1306"/>
            <ac:spMk id="6" creationId="{BE84521C-AFD8-56E7-5BF6-87FBB69CC0F3}"/>
          </ac:spMkLst>
        </pc:spChg>
      </pc:sldChg>
      <pc:sldChg chg="modSp add mod">
        <pc:chgData name="Ed Godfrey" userId="61aa7c48ee0e3db0" providerId="LiveId" clId="{3654C479-8335-49EC-925C-6D836A9A7633}" dt="2025-05-03T15:09:08.003" v="859" actId="113"/>
        <pc:sldMkLst>
          <pc:docMk/>
          <pc:sldMk cId="2579310617" sldId="1307"/>
        </pc:sldMkLst>
        <pc:spChg chg="mod">
          <ac:chgData name="Ed Godfrey" userId="61aa7c48ee0e3db0" providerId="LiveId" clId="{3654C479-8335-49EC-925C-6D836A9A7633}" dt="2025-05-03T15:09:08.003" v="859" actId="113"/>
          <ac:spMkLst>
            <pc:docMk/>
            <pc:sldMk cId="2579310617" sldId="1307"/>
            <ac:spMk id="3" creationId="{994CA752-2F5C-EBA8-5D32-4500FB815CDE}"/>
          </ac:spMkLst>
        </pc:spChg>
        <pc:spChg chg="mod">
          <ac:chgData name="Ed Godfrey" userId="61aa7c48ee0e3db0" providerId="LiveId" clId="{3654C479-8335-49EC-925C-6D836A9A7633}" dt="2025-05-03T15:08:56.091" v="857" actId="20577"/>
          <ac:spMkLst>
            <pc:docMk/>
            <pc:sldMk cId="2579310617" sldId="1307"/>
            <ac:spMk id="6" creationId="{F7F62B39-DB99-D092-4E48-2DF5E5B7E6EB}"/>
          </ac:spMkLst>
        </pc:spChg>
      </pc:sldChg>
      <pc:sldChg chg="add modAnim">
        <pc:chgData name="Ed Godfrey" userId="61aa7c48ee0e3db0" providerId="LiveId" clId="{3654C479-8335-49EC-925C-6D836A9A7633}" dt="2025-05-03T15:09:52.584" v="862"/>
        <pc:sldMkLst>
          <pc:docMk/>
          <pc:sldMk cId="3935515299" sldId="1308"/>
        </pc:sldMkLst>
      </pc:sldChg>
      <pc:sldChg chg="delSp modSp add mod">
        <pc:chgData name="Ed Godfrey" userId="61aa7c48ee0e3db0" providerId="LiveId" clId="{3654C479-8335-49EC-925C-6D836A9A7633}" dt="2025-05-03T15:12:39.681" v="888" actId="20577"/>
        <pc:sldMkLst>
          <pc:docMk/>
          <pc:sldMk cId="1567754892" sldId="1309"/>
        </pc:sldMkLst>
        <pc:spChg chg="del">
          <ac:chgData name="Ed Godfrey" userId="61aa7c48ee0e3db0" providerId="LiveId" clId="{3654C479-8335-49EC-925C-6D836A9A7633}" dt="2025-05-03T15:10:46.638" v="865" actId="21"/>
          <ac:spMkLst>
            <pc:docMk/>
            <pc:sldMk cId="1567754892" sldId="1309"/>
            <ac:spMk id="2" creationId="{44178F2D-2AE4-0669-B81F-4D4AD4EAC886}"/>
          </ac:spMkLst>
        </pc:spChg>
        <pc:spChg chg="mod">
          <ac:chgData name="Ed Godfrey" userId="61aa7c48ee0e3db0" providerId="LiveId" clId="{3654C479-8335-49EC-925C-6D836A9A7633}" dt="2025-05-03T15:12:39.681" v="888" actId="20577"/>
          <ac:spMkLst>
            <pc:docMk/>
            <pc:sldMk cId="1567754892" sldId="1309"/>
            <ac:spMk id="3" creationId="{F7621E13-6E34-7F76-C62B-95572F265C3B}"/>
          </ac:spMkLst>
        </pc:spChg>
        <pc:spChg chg="mod">
          <ac:chgData name="Ed Godfrey" userId="61aa7c48ee0e3db0" providerId="LiveId" clId="{3654C479-8335-49EC-925C-6D836A9A7633}" dt="2025-05-03T15:11:05.644" v="886" actId="20577"/>
          <ac:spMkLst>
            <pc:docMk/>
            <pc:sldMk cId="1567754892" sldId="1309"/>
            <ac:spMk id="6" creationId="{F087A899-3407-D768-ADAA-6AFFB7790CC0}"/>
          </ac:spMkLst>
        </pc:spChg>
      </pc:sldChg>
      <pc:sldChg chg="modSp add mod">
        <pc:chgData name="Ed Godfrey" userId="61aa7c48ee0e3db0" providerId="LiveId" clId="{3654C479-8335-49EC-925C-6D836A9A7633}" dt="2025-05-03T15:13:27.355" v="912" actId="20577"/>
        <pc:sldMkLst>
          <pc:docMk/>
          <pc:sldMk cId="3358525786" sldId="1310"/>
        </pc:sldMkLst>
        <pc:spChg chg="mod">
          <ac:chgData name="Ed Godfrey" userId="61aa7c48ee0e3db0" providerId="LiveId" clId="{3654C479-8335-49EC-925C-6D836A9A7633}" dt="2025-05-03T15:13:21.383" v="893" actId="113"/>
          <ac:spMkLst>
            <pc:docMk/>
            <pc:sldMk cId="3358525786" sldId="1310"/>
            <ac:spMk id="3" creationId="{22696750-9340-D0C7-6F1A-920021552732}"/>
          </ac:spMkLst>
        </pc:spChg>
        <pc:spChg chg="mod">
          <ac:chgData name="Ed Godfrey" userId="61aa7c48ee0e3db0" providerId="LiveId" clId="{3654C479-8335-49EC-925C-6D836A9A7633}" dt="2025-05-03T15:13:27.355" v="912" actId="20577"/>
          <ac:spMkLst>
            <pc:docMk/>
            <pc:sldMk cId="3358525786" sldId="1310"/>
            <ac:spMk id="6" creationId="{032A7755-1494-7B33-5BDA-463230B5843D}"/>
          </ac:spMkLst>
        </pc:spChg>
      </pc:sldChg>
      <pc:sldChg chg="modSp add mod modAnim">
        <pc:chgData name="Ed Godfrey" userId="61aa7c48ee0e3db0" providerId="LiveId" clId="{3654C479-8335-49EC-925C-6D836A9A7633}" dt="2025-05-03T15:17:43.925" v="998" actId="313"/>
        <pc:sldMkLst>
          <pc:docMk/>
          <pc:sldMk cId="672437183" sldId="1311"/>
        </pc:sldMkLst>
        <pc:spChg chg="mod">
          <ac:chgData name="Ed Godfrey" userId="61aa7c48ee0e3db0" providerId="LiveId" clId="{3654C479-8335-49EC-925C-6D836A9A7633}" dt="2025-05-03T15:17:43.925" v="998" actId="313"/>
          <ac:spMkLst>
            <pc:docMk/>
            <pc:sldMk cId="672437183" sldId="1311"/>
            <ac:spMk id="3" creationId="{E38D8AC8-3F64-971C-20DA-67AA629B444A}"/>
          </ac:spMkLst>
        </pc:spChg>
        <pc:spChg chg="mod">
          <ac:chgData name="Ed Godfrey" userId="61aa7c48ee0e3db0" providerId="LiveId" clId="{3654C479-8335-49EC-925C-6D836A9A7633}" dt="2025-05-03T15:14:46.344" v="949" actId="20577"/>
          <ac:spMkLst>
            <pc:docMk/>
            <pc:sldMk cId="672437183" sldId="1311"/>
            <ac:spMk id="6" creationId="{5E1A1EA2-4FEB-1A6F-F1CF-FEC433EE0703}"/>
          </ac:spMkLst>
        </pc:spChg>
      </pc:sldChg>
      <pc:sldChg chg="modSp add mod">
        <pc:chgData name="Ed Godfrey" userId="61aa7c48ee0e3db0" providerId="LiveId" clId="{3654C479-8335-49EC-925C-6D836A9A7633}" dt="2025-05-03T15:21:24.998" v="1099" actId="6549"/>
        <pc:sldMkLst>
          <pc:docMk/>
          <pc:sldMk cId="3905618011" sldId="1312"/>
        </pc:sldMkLst>
        <pc:spChg chg="mod">
          <ac:chgData name="Ed Godfrey" userId="61aa7c48ee0e3db0" providerId="LiveId" clId="{3654C479-8335-49EC-925C-6D836A9A7633}" dt="2025-05-03T15:21:24.998" v="1099" actId="6549"/>
          <ac:spMkLst>
            <pc:docMk/>
            <pc:sldMk cId="3905618011" sldId="1312"/>
            <ac:spMk id="3" creationId="{A979EF46-03F6-06C7-7225-C07DE8EAFEC2}"/>
          </ac:spMkLst>
        </pc:spChg>
        <pc:spChg chg="mod">
          <ac:chgData name="Ed Godfrey" userId="61aa7c48ee0e3db0" providerId="LiveId" clId="{3654C479-8335-49EC-925C-6D836A9A7633}" dt="2025-05-03T15:20:44.728" v="1088" actId="20577"/>
          <ac:spMkLst>
            <pc:docMk/>
            <pc:sldMk cId="3905618011" sldId="1312"/>
            <ac:spMk id="6" creationId="{A5BDC48C-0D93-4229-33C7-B1ECDC518269}"/>
          </ac:spMkLst>
        </pc:spChg>
      </pc:sldChg>
      <pc:sldChg chg="modSp add mod">
        <pc:chgData name="Ed Godfrey" userId="61aa7c48ee0e3db0" providerId="LiveId" clId="{3654C479-8335-49EC-925C-6D836A9A7633}" dt="2025-05-03T15:22:27.448" v="1123" actId="20577"/>
        <pc:sldMkLst>
          <pc:docMk/>
          <pc:sldMk cId="3872557136" sldId="1313"/>
        </pc:sldMkLst>
        <pc:spChg chg="mod">
          <ac:chgData name="Ed Godfrey" userId="61aa7c48ee0e3db0" providerId="LiveId" clId="{3654C479-8335-49EC-925C-6D836A9A7633}" dt="2025-05-03T15:22:18.077" v="1105" actId="113"/>
          <ac:spMkLst>
            <pc:docMk/>
            <pc:sldMk cId="3872557136" sldId="1313"/>
            <ac:spMk id="3" creationId="{B47FEBB0-2F9C-8C51-BD93-7FA707375C46}"/>
          </ac:spMkLst>
        </pc:spChg>
        <pc:spChg chg="mod">
          <ac:chgData name="Ed Godfrey" userId="61aa7c48ee0e3db0" providerId="LiveId" clId="{3654C479-8335-49EC-925C-6D836A9A7633}" dt="2025-05-03T15:22:27.448" v="1123" actId="20577"/>
          <ac:spMkLst>
            <pc:docMk/>
            <pc:sldMk cId="3872557136" sldId="1313"/>
            <ac:spMk id="6" creationId="{1E83D280-AA75-9F5E-7647-ED4578107B44}"/>
          </ac:spMkLst>
        </pc:spChg>
      </pc:sldChg>
      <pc:sldChg chg="modSp add mod modAnim">
        <pc:chgData name="Ed Godfrey" userId="61aa7c48ee0e3db0" providerId="LiveId" clId="{3654C479-8335-49EC-925C-6D836A9A7633}" dt="2025-05-03T15:18:35.909" v="1039" actId="20577"/>
        <pc:sldMkLst>
          <pc:docMk/>
          <pc:sldMk cId="3741876955" sldId="1314"/>
        </pc:sldMkLst>
        <pc:spChg chg="mod">
          <ac:chgData name="Ed Godfrey" userId="61aa7c48ee0e3db0" providerId="LiveId" clId="{3654C479-8335-49EC-925C-6D836A9A7633}" dt="2025-05-03T15:16:09.719" v="960" actId="255"/>
          <ac:spMkLst>
            <pc:docMk/>
            <pc:sldMk cId="3741876955" sldId="1314"/>
            <ac:spMk id="3" creationId="{61D8A48C-DA41-8685-4F33-3CE544875D42}"/>
          </ac:spMkLst>
        </pc:spChg>
        <pc:spChg chg="mod">
          <ac:chgData name="Ed Godfrey" userId="61aa7c48ee0e3db0" providerId="LiveId" clId="{3654C479-8335-49EC-925C-6D836A9A7633}" dt="2025-05-03T15:18:35.909" v="1039" actId="20577"/>
          <ac:spMkLst>
            <pc:docMk/>
            <pc:sldMk cId="3741876955" sldId="1314"/>
            <ac:spMk id="6" creationId="{7CF45E40-06F8-60CC-3EAD-656C23161961}"/>
          </ac:spMkLst>
        </pc:spChg>
      </pc:sldChg>
      <pc:sldChg chg="modSp add mod">
        <pc:chgData name="Ed Godfrey" userId="61aa7c48ee0e3db0" providerId="LiveId" clId="{3654C479-8335-49EC-925C-6D836A9A7633}" dt="2025-05-03T15:20:01.224" v="1041" actId="113"/>
        <pc:sldMkLst>
          <pc:docMk/>
          <pc:sldMk cId="3720320107" sldId="1315"/>
        </pc:sldMkLst>
        <pc:spChg chg="mod">
          <ac:chgData name="Ed Godfrey" userId="61aa7c48ee0e3db0" providerId="LiveId" clId="{3654C479-8335-49EC-925C-6D836A9A7633}" dt="2025-05-03T15:20:01.224" v="1041" actId="113"/>
          <ac:spMkLst>
            <pc:docMk/>
            <pc:sldMk cId="3720320107" sldId="1315"/>
            <ac:spMk id="3" creationId="{5C699920-83D7-5025-D4C9-EDC44EA631B7}"/>
          </ac:spMkLst>
        </pc:spChg>
      </pc:sldChg>
      <pc:sldChg chg="modSp add mod">
        <pc:chgData name="Ed Godfrey" userId="61aa7c48ee0e3db0" providerId="LiveId" clId="{3654C479-8335-49EC-925C-6D836A9A7633}" dt="2025-05-03T15:24:38.040" v="1140" actId="113"/>
        <pc:sldMkLst>
          <pc:docMk/>
          <pc:sldMk cId="979715645" sldId="1316"/>
        </pc:sldMkLst>
        <pc:spChg chg="mod">
          <ac:chgData name="Ed Godfrey" userId="61aa7c48ee0e3db0" providerId="LiveId" clId="{3654C479-8335-49EC-925C-6D836A9A7633}" dt="2025-05-03T15:24:38.040" v="1140" actId="113"/>
          <ac:spMkLst>
            <pc:docMk/>
            <pc:sldMk cId="979715645" sldId="1316"/>
            <ac:spMk id="3" creationId="{02773A46-AA1F-C2E8-6B68-D6F9DA6B09FA}"/>
          </ac:spMkLst>
        </pc:spChg>
        <pc:spChg chg="mod">
          <ac:chgData name="Ed Godfrey" userId="61aa7c48ee0e3db0" providerId="LiveId" clId="{3654C479-8335-49EC-925C-6D836A9A7633}" dt="2025-05-03T15:23:41.202" v="1130" actId="255"/>
          <ac:spMkLst>
            <pc:docMk/>
            <pc:sldMk cId="979715645" sldId="1316"/>
            <ac:spMk id="6" creationId="{9B7A5A0D-8203-C650-46EF-EA4102F191A8}"/>
          </ac:spMkLst>
        </pc:spChg>
      </pc:sldChg>
      <pc:sldChg chg="modSp add mod">
        <pc:chgData name="Ed Godfrey" userId="61aa7c48ee0e3db0" providerId="LiveId" clId="{3654C479-8335-49EC-925C-6D836A9A7633}" dt="2025-05-03T15:27:33.730" v="1217" actId="20577"/>
        <pc:sldMkLst>
          <pc:docMk/>
          <pc:sldMk cId="3264992332" sldId="1317"/>
        </pc:sldMkLst>
        <pc:spChg chg="mod">
          <ac:chgData name="Ed Godfrey" userId="61aa7c48ee0e3db0" providerId="LiveId" clId="{3654C479-8335-49EC-925C-6D836A9A7633}" dt="2025-05-03T15:27:24.267" v="1190" actId="113"/>
          <ac:spMkLst>
            <pc:docMk/>
            <pc:sldMk cId="3264992332" sldId="1317"/>
            <ac:spMk id="3" creationId="{4663078E-D804-3C4B-EAB2-0471818B428C}"/>
          </ac:spMkLst>
        </pc:spChg>
        <pc:spChg chg="mod">
          <ac:chgData name="Ed Godfrey" userId="61aa7c48ee0e3db0" providerId="LiveId" clId="{3654C479-8335-49EC-925C-6D836A9A7633}" dt="2025-05-03T15:27:33.730" v="1217" actId="20577"/>
          <ac:spMkLst>
            <pc:docMk/>
            <pc:sldMk cId="3264992332" sldId="1317"/>
            <ac:spMk id="6" creationId="{AC010AC4-8B02-8A64-F995-EA121DCD3CD7}"/>
          </ac:spMkLst>
        </pc:spChg>
      </pc:sldChg>
      <pc:sldChg chg="modSp add mod">
        <pc:chgData name="Ed Godfrey" userId="61aa7c48ee0e3db0" providerId="LiveId" clId="{3654C479-8335-49EC-925C-6D836A9A7633}" dt="2025-05-03T15:27:56.668" v="1233" actId="6549"/>
        <pc:sldMkLst>
          <pc:docMk/>
          <pc:sldMk cId="457602719" sldId="1318"/>
        </pc:sldMkLst>
        <pc:spChg chg="mod">
          <ac:chgData name="Ed Godfrey" userId="61aa7c48ee0e3db0" providerId="LiveId" clId="{3654C479-8335-49EC-925C-6D836A9A7633}" dt="2025-05-03T15:27:52.466" v="1221" actId="113"/>
          <ac:spMkLst>
            <pc:docMk/>
            <pc:sldMk cId="457602719" sldId="1318"/>
            <ac:spMk id="3" creationId="{C5A5A8E9-4B1B-BF7B-8A7F-569B857EFE64}"/>
          </ac:spMkLst>
        </pc:spChg>
        <pc:spChg chg="mod">
          <ac:chgData name="Ed Godfrey" userId="61aa7c48ee0e3db0" providerId="LiveId" clId="{3654C479-8335-49EC-925C-6D836A9A7633}" dt="2025-05-03T15:27:56.668" v="1233" actId="6549"/>
          <ac:spMkLst>
            <pc:docMk/>
            <pc:sldMk cId="457602719" sldId="1318"/>
            <ac:spMk id="6" creationId="{2F198353-8B15-07C4-7B79-D3BDC6F0DEF1}"/>
          </ac:spMkLst>
        </pc:spChg>
      </pc:sldChg>
      <pc:sldChg chg="modSp add mod">
        <pc:chgData name="Ed Godfrey" userId="61aa7c48ee0e3db0" providerId="LiveId" clId="{3654C479-8335-49EC-925C-6D836A9A7633}" dt="2025-05-03T15:28:19.178" v="1250" actId="20577"/>
        <pc:sldMkLst>
          <pc:docMk/>
          <pc:sldMk cId="3440893085" sldId="1319"/>
        </pc:sldMkLst>
        <pc:spChg chg="mod">
          <ac:chgData name="Ed Godfrey" userId="61aa7c48ee0e3db0" providerId="LiveId" clId="{3654C479-8335-49EC-925C-6D836A9A7633}" dt="2025-05-03T15:28:13.010" v="1237" actId="113"/>
          <ac:spMkLst>
            <pc:docMk/>
            <pc:sldMk cId="3440893085" sldId="1319"/>
            <ac:spMk id="3" creationId="{8EBDED40-5D39-DB60-DF2D-FD8788C60C29}"/>
          </ac:spMkLst>
        </pc:spChg>
        <pc:spChg chg="mod">
          <ac:chgData name="Ed Godfrey" userId="61aa7c48ee0e3db0" providerId="LiveId" clId="{3654C479-8335-49EC-925C-6D836A9A7633}" dt="2025-05-03T15:28:19.178" v="1250" actId="20577"/>
          <ac:spMkLst>
            <pc:docMk/>
            <pc:sldMk cId="3440893085" sldId="1319"/>
            <ac:spMk id="6" creationId="{B8E24389-A5EA-04F8-32F9-C0017C08150B}"/>
          </ac:spMkLst>
        </pc:spChg>
      </pc:sldChg>
      <pc:sldChg chg="modSp add mod">
        <pc:chgData name="Ed Godfrey" userId="61aa7c48ee0e3db0" providerId="LiveId" clId="{3654C479-8335-49EC-925C-6D836A9A7633}" dt="2025-05-03T15:33:51.553" v="1361" actId="20577"/>
        <pc:sldMkLst>
          <pc:docMk/>
          <pc:sldMk cId="3664682876" sldId="1320"/>
        </pc:sldMkLst>
        <pc:spChg chg="mod">
          <ac:chgData name="Ed Godfrey" userId="61aa7c48ee0e3db0" providerId="LiveId" clId="{3654C479-8335-49EC-925C-6D836A9A7633}" dt="2025-05-03T15:33:37.317" v="1332" actId="1036"/>
          <ac:spMkLst>
            <pc:docMk/>
            <pc:sldMk cId="3664682876" sldId="1320"/>
            <ac:spMk id="3" creationId="{CA2901D5-3248-3108-329F-767DE1A31D9F}"/>
          </ac:spMkLst>
        </pc:spChg>
        <pc:spChg chg="mod">
          <ac:chgData name="Ed Godfrey" userId="61aa7c48ee0e3db0" providerId="LiveId" clId="{3654C479-8335-49EC-925C-6D836A9A7633}" dt="2025-05-03T15:33:51.553" v="1361" actId="20577"/>
          <ac:spMkLst>
            <pc:docMk/>
            <pc:sldMk cId="3664682876" sldId="1320"/>
            <ac:spMk id="6" creationId="{2CDB5935-BE85-29D7-4877-D02056011FF2}"/>
          </ac:spMkLst>
        </pc:spChg>
      </pc:sldChg>
      <pc:sldChg chg="modSp add mod">
        <pc:chgData name="Ed Godfrey" userId="61aa7c48ee0e3db0" providerId="LiveId" clId="{3654C479-8335-49EC-925C-6D836A9A7633}" dt="2025-05-03T15:35:03.679" v="1388" actId="20577"/>
        <pc:sldMkLst>
          <pc:docMk/>
          <pc:sldMk cId="1770721142" sldId="1321"/>
        </pc:sldMkLst>
        <pc:spChg chg="mod">
          <ac:chgData name="Ed Godfrey" userId="61aa7c48ee0e3db0" providerId="LiveId" clId="{3654C479-8335-49EC-925C-6D836A9A7633}" dt="2025-05-03T15:34:51.021" v="1368" actId="255"/>
          <ac:spMkLst>
            <pc:docMk/>
            <pc:sldMk cId="1770721142" sldId="1321"/>
            <ac:spMk id="3" creationId="{B1BF880F-6075-8549-2C00-EC1702E9E1A8}"/>
          </ac:spMkLst>
        </pc:spChg>
        <pc:spChg chg="mod">
          <ac:chgData name="Ed Godfrey" userId="61aa7c48ee0e3db0" providerId="LiveId" clId="{3654C479-8335-49EC-925C-6D836A9A7633}" dt="2025-05-03T15:35:03.679" v="1388" actId="20577"/>
          <ac:spMkLst>
            <pc:docMk/>
            <pc:sldMk cId="1770721142" sldId="1321"/>
            <ac:spMk id="6" creationId="{B72E7826-FFFE-1EA2-5EAE-412D9004B7DB}"/>
          </ac:spMkLst>
        </pc:spChg>
      </pc:sldChg>
      <pc:sldChg chg="modSp add modAnim">
        <pc:chgData name="Ed Godfrey" userId="61aa7c48ee0e3db0" providerId="LiveId" clId="{3654C479-8335-49EC-925C-6D836A9A7633}" dt="2025-05-03T15:32:32.144" v="1322"/>
        <pc:sldMkLst>
          <pc:docMk/>
          <pc:sldMk cId="460615562" sldId="1322"/>
        </pc:sldMkLst>
        <pc:spChg chg="mod">
          <ac:chgData name="Ed Godfrey" userId="61aa7c48ee0e3db0" providerId="LiveId" clId="{3654C479-8335-49EC-925C-6D836A9A7633}" dt="2025-05-03T15:32:24.060" v="1321" actId="20577"/>
          <ac:spMkLst>
            <pc:docMk/>
            <pc:sldMk cId="460615562" sldId="1322"/>
            <ac:spMk id="3" creationId="{60D321BC-ED46-2ED1-D4EB-3BE5218CE10F}"/>
          </ac:spMkLst>
        </pc:spChg>
      </pc:sldChg>
      <pc:sldChg chg="modSp add modAnim">
        <pc:chgData name="Ed Godfrey" userId="61aa7c48ee0e3db0" providerId="LiveId" clId="{3654C479-8335-49EC-925C-6D836A9A7633}" dt="2025-05-03T15:37:45.373" v="1414" actId="20577"/>
        <pc:sldMkLst>
          <pc:docMk/>
          <pc:sldMk cId="1203537812" sldId="1323"/>
        </pc:sldMkLst>
        <pc:spChg chg="mod">
          <ac:chgData name="Ed Godfrey" userId="61aa7c48ee0e3db0" providerId="LiveId" clId="{3654C479-8335-49EC-925C-6D836A9A7633}" dt="2025-05-03T15:37:45.373" v="1414" actId="20577"/>
          <ac:spMkLst>
            <pc:docMk/>
            <pc:sldMk cId="1203537812" sldId="1323"/>
            <ac:spMk id="3" creationId="{C9FED48F-C454-8B56-C2C0-6FACF42061F6}"/>
          </ac:spMkLst>
        </pc:spChg>
      </pc:sldChg>
      <pc:sldChg chg="modSp add mod">
        <pc:chgData name="Ed Godfrey" userId="61aa7c48ee0e3db0" providerId="LiveId" clId="{3654C479-8335-49EC-925C-6D836A9A7633}" dt="2025-05-03T15:38:55.727" v="1432" actId="20577"/>
        <pc:sldMkLst>
          <pc:docMk/>
          <pc:sldMk cId="141665478" sldId="1324"/>
        </pc:sldMkLst>
        <pc:spChg chg="mod">
          <ac:chgData name="Ed Godfrey" userId="61aa7c48ee0e3db0" providerId="LiveId" clId="{3654C479-8335-49EC-925C-6D836A9A7633}" dt="2025-05-03T15:38:49.305" v="1420" actId="255"/>
          <ac:spMkLst>
            <pc:docMk/>
            <pc:sldMk cId="141665478" sldId="1324"/>
            <ac:spMk id="3" creationId="{9AA05813-FC4C-4466-9C18-824DD9707784}"/>
          </ac:spMkLst>
        </pc:spChg>
        <pc:spChg chg="mod">
          <ac:chgData name="Ed Godfrey" userId="61aa7c48ee0e3db0" providerId="LiveId" clId="{3654C479-8335-49EC-925C-6D836A9A7633}" dt="2025-05-03T15:38:55.727" v="1432" actId="20577"/>
          <ac:spMkLst>
            <pc:docMk/>
            <pc:sldMk cId="141665478" sldId="1324"/>
            <ac:spMk id="6" creationId="{AD09F206-D8F7-F5F0-3E5E-9E405D707EDD}"/>
          </ac:spMkLst>
        </pc:spChg>
      </pc:sldChg>
      <pc:sldChg chg="add">
        <pc:chgData name="Ed Godfrey" userId="61aa7c48ee0e3db0" providerId="LiveId" clId="{3654C479-8335-49EC-925C-6D836A9A7633}" dt="2025-05-03T15:39:10.920" v="1433"/>
        <pc:sldMkLst>
          <pc:docMk/>
          <pc:sldMk cId="1879253958" sldId="132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F8546-4494-4EF0-BC71-A5F49C8F2027}" type="datetimeFigureOut">
              <a:rPr lang="en-US" smtClean="0"/>
              <a:t>5/3/2025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62107-8677-4C69-8309-1D3CF4C57A75}" type="slidenum">
              <a:rPr lang="en-US" smtClean="0"/>
              <a:t>‹#›</a:t>
            </a:fld>
            <a:endParaRPr lang="en-US"/>
          </a:p>
        </p:txBody>
      </p:sp>
    </p:spTree>
    <p:extLst>
      <p:ext uri="{BB962C8B-B14F-4D97-AF65-F5344CB8AC3E}">
        <p14:creationId xmlns:p14="http://schemas.microsoft.com/office/powerpoint/2010/main" val="1480552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5/3/2025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5/3/2025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5/3/2025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5/3/2025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5/3/2025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5/3/2025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5/3/2025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Adoption (Part 1)</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:14-17</a:t>
            </a: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May 4, 2025</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A4DBC2-8354-36CC-A2E9-30FB4F42A11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3E9D9580-6A92-BE0F-37BE-2498DA75028F}"/>
              </a:ext>
            </a:extLst>
          </p:cNvPr>
          <p:cNvSpPr txBox="1">
            <a:spLocks noChangeArrowheads="1"/>
          </p:cNvSpPr>
          <p:nvPr/>
        </p:nvSpPr>
        <p:spPr bwMode="auto">
          <a:xfrm>
            <a:off x="158496" y="898767"/>
            <a:ext cx="118056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i="0" dirty="0">
                <a:solidFill>
                  <a:schemeClr val="tx1"/>
                </a:solidFill>
                <a:latin typeface="Arial" panose="020B0604020202020204" pitchFamily="34" charset="0"/>
              </a:rPr>
              <a:t>The Holy Spirit leads us (8:14)</a:t>
            </a:r>
          </a:p>
          <a:p>
            <a:pPr lvl="0"/>
            <a:r>
              <a:rPr lang="en-US" sz="2800" b="0" i="0" dirty="0">
                <a:solidFill>
                  <a:schemeClr val="tx1"/>
                </a:solidFill>
                <a:latin typeface="Arial" panose="020B0604020202020204" pitchFamily="34" charset="0"/>
                <a:ea typeface="Calibri" panose="020F0502020204030204" pitchFamily="34" charset="0"/>
                <a:cs typeface="Calibri" panose="020F0502020204030204" pitchFamily="34" charset="0"/>
              </a:rPr>
              <a:t>		</a:t>
            </a: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For all who are being led by the Spirit of God, these are sons of God.</a:t>
            </a:r>
          </a:p>
          <a:p>
            <a:pPr lvl="0"/>
            <a:endParaRPr lang="en-US" sz="120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3842E948-F6B2-83C4-9262-3F0731B4711F}"/>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Adoption </a:t>
            </a:r>
            <a:r>
              <a:rPr lang="en-US" sz="2800" dirty="0">
                <a:latin typeface="Arial" panose="020B0604020202020204" pitchFamily="34" charset="0"/>
                <a:cs typeface="Arial" panose="020B0604020202020204" pitchFamily="34" charset="0"/>
              </a:rPr>
              <a:t>(Romans 8:14-17)</a:t>
            </a:r>
          </a:p>
        </p:txBody>
      </p:sp>
      <p:sp>
        <p:nvSpPr>
          <p:cNvPr id="4" name="Text Box 3">
            <a:extLst>
              <a:ext uri="{FF2B5EF4-FFF2-40B4-BE49-F238E27FC236}">
                <a16:creationId xmlns:a16="http://schemas.microsoft.com/office/drawing/2014/main" id="{1E8CEADE-89C9-6CAB-D8AA-726E084E14FA}"/>
              </a:ext>
            </a:extLst>
          </p:cNvPr>
          <p:cNvSpPr txBox="1">
            <a:spLocks noChangeArrowheads="1"/>
          </p:cNvSpPr>
          <p:nvPr/>
        </p:nvSpPr>
        <p:spPr bwMode="auto">
          <a:xfrm>
            <a:off x="206201" y="2226630"/>
            <a:ext cx="11805602"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12 So then, brethren, we are under obligation, not to the flesh, to live according to the flesh —  </a:t>
            </a:r>
          </a:p>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13 for if you are living according to the flesh, you must die; but if by the Spirit you are putting to death the deeds of the body, you will live. </a:t>
            </a:r>
          </a:p>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 For all who are being led by the Spirit of God, these are sons of God. </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4848482"/>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6336A2-2FA8-11A6-8315-FC388A569A4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6C569F2-DBF9-F673-2601-95F9FD58E245}"/>
              </a:ext>
            </a:extLst>
          </p:cNvPr>
          <p:cNvSpPr txBox="1">
            <a:spLocks noChangeArrowheads="1"/>
          </p:cNvSpPr>
          <p:nvPr/>
        </p:nvSpPr>
        <p:spPr bwMode="auto">
          <a:xfrm>
            <a:off x="173038" y="801254"/>
            <a:ext cx="1180560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12 So then, my beloved, just as you have always obeyed, not as in my presence only, but now much more in my absence, work out your salvation with fear and trembling; 13 for it is God who is at work in you, both to will and to work for His good pleasure.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DA7413A-E934-9E28-19C9-C4FADE19C108}"/>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Philippians 2:12-13</a:t>
            </a:r>
          </a:p>
        </p:txBody>
      </p:sp>
    </p:spTree>
    <p:extLst>
      <p:ext uri="{BB962C8B-B14F-4D97-AF65-F5344CB8AC3E}">
        <p14:creationId xmlns:p14="http://schemas.microsoft.com/office/powerpoint/2010/main" val="1356349774"/>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51BFB3-CBAF-2DD5-D916-B90ACDA4DE7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C7E21D7-637A-31D0-8F99-76DC911EF881}"/>
              </a:ext>
            </a:extLst>
          </p:cNvPr>
          <p:cNvSpPr txBox="1">
            <a:spLocks noChangeArrowheads="1"/>
          </p:cNvSpPr>
          <p:nvPr/>
        </p:nvSpPr>
        <p:spPr bwMode="auto">
          <a:xfrm>
            <a:off x="173038" y="801254"/>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all who are being led by the Spirit of God, these are sons of God.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BE84521C-AFD8-56E7-5BF6-87FBB69CC0F3}"/>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8:14</a:t>
            </a:r>
          </a:p>
        </p:txBody>
      </p:sp>
    </p:spTree>
    <p:extLst>
      <p:ext uri="{BB962C8B-B14F-4D97-AF65-F5344CB8AC3E}">
        <p14:creationId xmlns:p14="http://schemas.microsoft.com/office/powerpoint/2010/main" val="1463815584"/>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09A17C-E55C-4804-CD97-4F3ED59D851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7CBE1C21-5AD0-ECEF-D5A4-CB03AA658058}"/>
              </a:ext>
            </a:extLst>
          </p:cNvPr>
          <p:cNvSpPr txBox="1">
            <a:spLocks noChangeArrowheads="1"/>
          </p:cNvSpPr>
          <p:nvPr/>
        </p:nvSpPr>
        <p:spPr bwMode="auto">
          <a:xfrm>
            <a:off x="173038" y="801254"/>
            <a:ext cx="11805602"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17 For the flesh sets its desire against the Spirit, and the Spirit against the flesh; for these are in opposition to one another, so that you may not do the things that you please. 18 But if you are </a:t>
            </a:r>
            <a:r>
              <a:rPr lang="en-US" sz="400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led by the Spirit</a:t>
            </a: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you are not under the Law. </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83970C4B-0A50-BE8B-5D7A-4C61E15E627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Galatians 5:17-18; Romans 8:14</a:t>
            </a:r>
          </a:p>
        </p:txBody>
      </p:sp>
      <p:sp>
        <p:nvSpPr>
          <p:cNvPr id="2" name="Text Box 3">
            <a:extLst>
              <a:ext uri="{FF2B5EF4-FFF2-40B4-BE49-F238E27FC236}">
                <a16:creationId xmlns:a16="http://schemas.microsoft.com/office/drawing/2014/main" id="{C126919C-8BA9-CEC5-8487-E7E1731CF0AE}"/>
              </a:ext>
            </a:extLst>
          </p:cNvPr>
          <p:cNvSpPr txBox="1">
            <a:spLocks noChangeArrowheads="1"/>
          </p:cNvSpPr>
          <p:nvPr/>
        </p:nvSpPr>
        <p:spPr bwMode="auto">
          <a:xfrm>
            <a:off x="173038" y="4336186"/>
            <a:ext cx="1180560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Romans 8:14</a:t>
            </a:r>
          </a:p>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all who are being </a:t>
            </a:r>
            <a:r>
              <a:rPr lang="en-US" sz="4000"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led by the Spirit</a:t>
            </a:r>
            <a:r>
              <a:rPr lang="en-US" sz="4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of God, these are sons of God. </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9076088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75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250"/>
                                        <p:tgtEl>
                                          <p:spTgt spid="2">
                                            <p:txEl>
                                              <p:pRg st="0" end="0"/>
                                            </p:txEl>
                                          </p:spTgt>
                                        </p:tgtEl>
                                      </p:cBhvr>
                                    </p:animEffect>
                                  </p:childTnLst>
                                </p:cTn>
                              </p:par>
                              <p:par>
                                <p:cTn id="8" presetID="10" presetClass="entr" presetSubtype="0" fill="hold" grpId="0" nodeType="withEffect">
                                  <p:stCondLst>
                                    <p:cond delay="575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225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DFF02B-436D-E910-F3D6-26BD7CD9DE9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94CA752-2F5C-EBA8-5D32-4500FB815CDE}"/>
              </a:ext>
            </a:extLst>
          </p:cNvPr>
          <p:cNvSpPr txBox="1">
            <a:spLocks noChangeArrowheads="1"/>
          </p:cNvSpPr>
          <p:nvPr/>
        </p:nvSpPr>
        <p:spPr bwMode="auto">
          <a:xfrm>
            <a:off x="173038" y="801254"/>
            <a:ext cx="1180560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3 Suffer hardship with me, as </a:t>
            </a:r>
            <a:r>
              <a:rPr lang="en-US" sz="48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 good soldier of Christ Jesus</a:t>
            </a: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4 No soldier in </a:t>
            </a:r>
            <a:r>
              <a:rPr lang="en-US" sz="48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active service </a:t>
            </a: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entangles himself in the affairs of everyday life, so that he may please the one who enlisted him as a soldier. </a:t>
            </a:r>
          </a:p>
        </p:txBody>
      </p:sp>
      <p:sp>
        <p:nvSpPr>
          <p:cNvPr id="6" name="TextBox 5">
            <a:extLst>
              <a:ext uri="{FF2B5EF4-FFF2-40B4-BE49-F238E27FC236}">
                <a16:creationId xmlns:a16="http://schemas.microsoft.com/office/drawing/2014/main" id="{F7F62B39-DB99-D092-4E48-2DF5E5B7E6EB}"/>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2 Timothy 2:3-4</a:t>
            </a:r>
          </a:p>
        </p:txBody>
      </p:sp>
    </p:spTree>
    <p:extLst>
      <p:ext uri="{BB962C8B-B14F-4D97-AF65-F5344CB8AC3E}">
        <p14:creationId xmlns:p14="http://schemas.microsoft.com/office/powerpoint/2010/main" val="2579310617"/>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1CAA85-70D4-9ADA-FF2D-BB5274BA2F5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30BF074D-6FC2-6505-F129-E4BD09ACAA07}"/>
              </a:ext>
            </a:extLst>
          </p:cNvPr>
          <p:cNvSpPr txBox="1">
            <a:spLocks noChangeArrowheads="1"/>
          </p:cNvSpPr>
          <p:nvPr/>
        </p:nvSpPr>
        <p:spPr bwMode="auto">
          <a:xfrm>
            <a:off x="173038" y="801254"/>
            <a:ext cx="11805602"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17 For the flesh sets its desire against the Spirit, and the Spirit against the flesh; for these are in opposition to one another, so that you may not do the things that you please. 18 But if you are </a:t>
            </a:r>
            <a:r>
              <a:rPr lang="en-US" sz="400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led by the Spirit</a:t>
            </a: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you are not under the Law. </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E2B291AC-4FB1-7765-CCAD-E8D28E377937}"/>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Galatians 5:17-18; Romans 8:14</a:t>
            </a:r>
          </a:p>
        </p:txBody>
      </p:sp>
      <p:sp>
        <p:nvSpPr>
          <p:cNvPr id="2" name="Text Box 3">
            <a:extLst>
              <a:ext uri="{FF2B5EF4-FFF2-40B4-BE49-F238E27FC236}">
                <a16:creationId xmlns:a16="http://schemas.microsoft.com/office/drawing/2014/main" id="{39B15983-0573-C7B7-ED03-23735355EEB1}"/>
              </a:ext>
            </a:extLst>
          </p:cNvPr>
          <p:cNvSpPr txBox="1">
            <a:spLocks noChangeArrowheads="1"/>
          </p:cNvSpPr>
          <p:nvPr/>
        </p:nvSpPr>
        <p:spPr bwMode="auto">
          <a:xfrm>
            <a:off x="173038" y="4336186"/>
            <a:ext cx="1180560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Romans 8:14</a:t>
            </a:r>
          </a:p>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all who are being </a:t>
            </a:r>
            <a:r>
              <a:rPr lang="en-US" sz="4000"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led by the Spirit</a:t>
            </a:r>
            <a:r>
              <a:rPr lang="en-US" sz="4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of God, these are sons of God. </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5515299"/>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FF99E3-9CF1-55C2-05D4-9D4B22895846}"/>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7621E13-6E34-7F76-C62B-95572F265C3B}"/>
              </a:ext>
            </a:extLst>
          </p:cNvPr>
          <p:cNvSpPr txBox="1">
            <a:spLocks noChangeArrowheads="1"/>
          </p:cNvSpPr>
          <p:nvPr/>
        </p:nvSpPr>
        <p:spPr bwMode="auto">
          <a:xfrm>
            <a:off x="173038" y="801254"/>
            <a:ext cx="11805602"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8 But sin, taking opportunity through the commandment, produced in me coveting of every kind; for apart from the Law sin is dead. 9 I was once alive apart from the Law; but when the commandment came, sin became alive and I died; 10 and this commandment, which was to result in life, proved to result in death for me; 11 for sin, taking an opportunity through the commandment, deceived me and through it killed me. </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087A899-3407-D768-ADAA-6AFFB7790CC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7:8-11</a:t>
            </a:r>
          </a:p>
        </p:txBody>
      </p:sp>
    </p:spTree>
    <p:extLst>
      <p:ext uri="{BB962C8B-B14F-4D97-AF65-F5344CB8AC3E}">
        <p14:creationId xmlns:p14="http://schemas.microsoft.com/office/powerpoint/2010/main" val="1567754892"/>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2291D-5A32-5501-C850-E6D2BB3A4BD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2696750-9340-D0C7-6F1A-920021552732}"/>
              </a:ext>
            </a:extLst>
          </p:cNvPr>
          <p:cNvSpPr txBox="1">
            <a:spLocks noChangeArrowheads="1"/>
          </p:cNvSpPr>
          <p:nvPr/>
        </p:nvSpPr>
        <p:spPr bwMode="auto">
          <a:xfrm>
            <a:off x="173038" y="801254"/>
            <a:ext cx="1180560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power of sin is the law, but thanks be to God, who gives us the victory through our Lord Jesus Christ.</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32A7755-1494-7B33-5BDA-463230B5843D}"/>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Corinthians 15:56</a:t>
            </a:r>
          </a:p>
        </p:txBody>
      </p:sp>
    </p:spTree>
    <p:extLst>
      <p:ext uri="{BB962C8B-B14F-4D97-AF65-F5344CB8AC3E}">
        <p14:creationId xmlns:p14="http://schemas.microsoft.com/office/powerpoint/2010/main" val="3358525786"/>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50837A-D0C3-1AD4-FC69-27142F697D0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38D8AC8-3F64-971C-20DA-67AA629B444A}"/>
              </a:ext>
            </a:extLst>
          </p:cNvPr>
          <p:cNvSpPr txBox="1">
            <a:spLocks noChangeArrowheads="1"/>
          </p:cNvSpPr>
          <p:nvPr/>
        </p:nvSpPr>
        <p:spPr bwMode="auto">
          <a:xfrm>
            <a:off x="173038" y="801254"/>
            <a:ext cx="1180560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buNone/>
            </a:pPr>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16 But I say, </a:t>
            </a:r>
            <a:r>
              <a:rPr lang="en-US" sz="36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walk by the Spirit</a:t>
            </a:r>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3600" b="0" i="1"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peripateo</a:t>
            </a:r>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 to be occupied with; to walk all around in the same way] and you will not carry out the desire of the flesh. </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buNone/>
            </a:pPr>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buNone/>
            </a:pPr>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18 But if you are </a:t>
            </a:r>
            <a:r>
              <a:rPr lang="en-US" sz="36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led by the Spirit</a:t>
            </a:r>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[“ago” – to be led, carried, driven; to be brought/delivered] you are not under the Law…</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buNone/>
            </a:pPr>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25 If we live by the Spirit, let us also </a:t>
            </a:r>
            <a:r>
              <a:rPr lang="en-US" sz="3600" b="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walk by the Spirit</a:t>
            </a:r>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3600" b="0" i="1"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stoichomen</a:t>
            </a:r>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 to hold the line, conform, follow, march in rank; keep in step]</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5E1A1EA2-4FEB-1A6F-F1CF-FEC433EE0703}"/>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Galatians 5:16, 18, 25</a:t>
            </a:r>
          </a:p>
        </p:txBody>
      </p:sp>
    </p:spTree>
    <p:extLst>
      <p:ext uri="{BB962C8B-B14F-4D97-AF65-F5344CB8AC3E}">
        <p14:creationId xmlns:p14="http://schemas.microsoft.com/office/powerpoint/2010/main" val="67243718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2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DE21EF-DD0D-8453-AB2D-C6B29B9060B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1D8A48C-DA41-8685-4F33-3CE544875D42}"/>
              </a:ext>
            </a:extLst>
          </p:cNvPr>
          <p:cNvSpPr txBox="1">
            <a:spLocks noChangeArrowheads="1"/>
          </p:cNvSpPr>
          <p:nvPr/>
        </p:nvSpPr>
        <p:spPr bwMode="auto">
          <a:xfrm>
            <a:off x="173038" y="801254"/>
            <a:ext cx="11805602" cy="6170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buNone/>
            </a:pPr>
            <a:r>
              <a:rPr lang="en-US" sz="33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16 But I say, through the empowering of the Spirit habitually order your manner of life [walk/behave/be occupied with], and you will in no wise execute the passionate desire of the evil nature</a:t>
            </a:r>
          </a:p>
          <a:p>
            <a:pPr marL="0" marR="0" algn="just">
              <a:buNone/>
            </a:pPr>
            <a:r>
              <a:rPr lang="en-US" sz="33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p>
          <a:p>
            <a:pPr marL="0" marR="0" algn="just">
              <a:buNone/>
            </a:pPr>
            <a:r>
              <a:rPr lang="en-US" sz="33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18 But if you are being led [carried along/driven/brought/delivered] by the Spirit you are not under law. </a:t>
            </a:r>
          </a:p>
          <a:p>
            <a:pPr marL="0" marR="0" algn="just">
              <a:buNone/>
            </a:pPr>
            <a:r>
              <a:rPr lang="en-US" sz="33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p>
          <a:p>
            <a:pPr marL="0" marR="0" algn="just">
              <a:buNone/>
            </a:pPr>
            <a:r>
              <a:rPr lang="en-US" sz="33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25 In view of the fact that we are being sustained in spiritual life by the Spirit [living by the Spirit], by means of the Spirit let us go on ordering our conduct; keeping in step; marching in line; staying in rank [with the Spirit].</a:t>
            </a:r>
          </a:p>
          <a:p>
            <a:pPr marL="0" marR="0" algn="just"/>
            <a:r>
              <a:rPr lang="en-US"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p>
        </p:txBody>
      </p:sp>
      <p:sp>
        <p:nvSpPr>
          <p:cNvPr id="6" name="TextBox 5">
            <a:extLst>
              <a:ext uri="{FF2B5EF4-FFF2-40B4-BE49-F238E27FC236}">
                <a16:creationId xmlns:a16="http://schemas.microsoft.com/office/drawing/2014/main" id="{7CF45E40-06F8-60CC-3EAD-656C23161961}"/>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Galatians 5:16, 18, 25 [Expanded]</a:t>
            </a:r>
          </a:p>
        </p:txBody>
      </p:sp>
    </p:spTree>
    <p:extLst>
      <p:ext uri="{BB962C8B-B14F-4D97-AF65-F5344CB8AC3E}">
        <p14:creationId xmlns:p14="http://schemas.microsoft.com/office/powerpoint/2010/main" val="374187695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2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73A628-3FC0-1D6E-B11E-2AE381BCCC6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31ED419-8DC3-DCD1-6556-EA0878EA378C}"/>
              </a:ext>
            </a:extLst>
          </p:cNvPr>
          <p:cNvSpPr txBox="1">
            <a:spLocks noChangeArrowheads="1"/>
          </p:cNvSpPr>
          <p:nvPr/>
        </p:nvSpPr>
        <p:spPr bwMode="auto">
          <a:xfrm>
            <a:off x="173038" y="801254"/>
            <a:ext cx="11805602"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12 So then, brethren, we are under obligation, not to the flesh, to live according to the flesh —  13 for if you are living according to the flesh, you must die; but if by the Spirit you are putting to death the deeds of the body, you will live. 14 For all who are being led by the Spirit of God, these are sons of God.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953B167-200B-EC1D-722E-3D017EE50B8B}"/>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8:12-14</a:t>
            </a:r>
          </a:p>
        </p:txBody>
      </p:sp>
    </p:spTree>
    <p:extLst>
      <p:ext uri="{BB962C8B-B14F-4D97-AF65-F5344CB8AC3E}">
        <p14:creationId xmlns:p14="http://schemas.microsoft.com/office/powerpoint/2010/main" val="3970498772"/>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8F080D-EA0B-5950-10ED-EA4C7841DB1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C699920-83D7-5025-D4C9-EDC44EA631B7}"/>
              </a:ext>
            </a:extLst>
          </p:cNvPr>
          <p:cNvSpPr txBox="1">
            <a:spLocks noChangeArrowheads="1"/>
          </p:cNvSpPr>
          <p:nvPr/>
        </p:nvSpPr>
        <p:spPr bwMode="auto">
          <a:xfrm>
            <a:off x="173038" y="801254"/>
            <a:ext cx="11805602"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12 So then, brethren, we are under obligation, not to the flesh, to live according to the flesh —  13 for if you are living according to the flesh, you must die; but if by the Spirit you are putting to death the deeds of the body, you will live. </a:t>
            </a:r>
            <a:r>
              <a:rPr lang="en-US" sz="44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 For all who are being led by the Spirit of God, these are sons of God. </a:t>
            </a:r>
            <a:endParaRPr lang="en-US" sz="4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38CE9B6-5AE4-38CF-35AF-5677F279F73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8:12-14</a:t>
            </a:r>
          </a:p>
        </p:txBody>
      </p:sp>
    </p:spTree>
    <p:extLst>
      <p:ext uri="{BB962C8B-B14F-4D97-AF65-F5344CB8AC3E}">
        <p14:creationId xmlns:p14="http://schemas.microsoft.com/office/powerpoint/2010/main" val="3720320107"/>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8EFB28-9865-79A8-EBB2-F9B24460462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A979EF46-03F6-06C7-7225-C07DE8EAFEC2}"/>
              </a:ext>
            </a:extLst>
          </p:cNvPr>
          <p:cNvSpPr txBox="1">
            <a:spLocks noChangeArrowheads="1"/>
          </p:cNvSpPr>
          <p:nvPr/>
        </p:nvSpPr>
        <p:spPr bwMode="auto">
          <a:xfrm>
            <a:off x="173038" y="801254"/>
            <a:ext cx="11805602"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indent="457200" algn="just">
              <a:buNone/>
            </a:pPr>
            <a:r>
              <a:rPr lang="en-US" sz="3600" b="0" i="0" dirty="0">
                <a:solidFill>
                  <a:schemeClr val="tx1"/>
                </a:solidFill>
                <a:effectLst/>
                <a:latin typeface="Arial" panose="020B0604020202020204" pitchFamily="34" charset="0"/>
                <a:ea typeface="Calibri" panose="020F0502020204030204" pitchFamily="34" charset="0"/>
              </a:rPr>
              <a:t>The indwelling Spirit then leads the son of God…</a:t>
            </a:r>
          </a:p>
          <a:p>
            <a:pPr marL="0" marR="0" algn="just">
              <a:buNone/>
            </a:pPr>
            <a:r>
              <a:rPr lang="en-US" sz="3600" b="0" i="0" dirty="0">
                <a:solidFill>
                  <a:schemeClr val="tx1"/>
                </a:solidFill>
                <a:effectLst/>
                <a:latin typeface="Arial" panose="020B0604020202020204" pitchFamily="34" charset="0"/>
                <a:ea typeface="Calibri" panose="020F0502020204030204" pitchFamily="34" charset="0"/>
              </a:rPr>
              <a:t> </a:t>
            </a:r>
          </a:p>
          <a:p>
            <a:pPr marL="342900" marR="0" lvl="0" indent="-342900" algn="just">
              <a:buFont typeface="Wingdings" panose="05000000000000000000" pitchFamily="2" charset="2"/>
              <a:buChar char=""/>
            </a:pPr>
            <a:r>
              <a:rPr lang="en-US" sz="3600" b="0" i="0" dirty="0">
                <a:solidFill>
                  <a:schemeClr val="tx1"/>
                </a:solidFill>
                <a:effectLst/>
                <a:latin typeface="Arial" panose="020B0604020202020204" pitchFamily="34" charset="0"/>
                <a:ea typeface="Calibri" panose="020F0502020204030204" pitchFamily="34" charset="0"/>
              </a:rPr>
              <a:t>Into the way of spiritual freedom (Romans 8:1-2); </a:t>
            </a:r>
          </a:p>
          <a:p>
            <a:pPr marL="342900" marR="0" lvl="0" indent="-342900" algn="just">
              <a:buFont typeface="Wingdings" panose="05000000000000000000" pitchFamily="2" charset="2"/>
              <a:buChar char=""/>
            </a:pPr>
            <a:r>
              <a:rPr lang="en-US" sz="3600" b="0" i="0" dirty="0">
                <a:solidFill>
                  <a:schemeClr val="tx1"/>
                </a:solidFill>
                <a:effectLst/>
                <a:latin typeface="Arial" panose="020B0604020202020204" pitchFamily="34" charset="0"/>
                <a:ea typeface="Calibri" panose="020F0502020204030204" pitchFamily="34" charset="0"/>
              </a:rPr>
              <a:t>Into all righteousness and holiness (Romans 8:3-4), </a:t>
            </a:r>
          </a:p>
          <a:p>
            <a:pPr marL="342900" marR="0" lvl="0" indent="-342900" algn="just">
              <a:buFont typeface="Wingdings" panose="05000000000000000000" pitchFamily="2" charset="2"/>
              <a:buChar char=""/>
            </a:pPr>
            <a:r>
              <a:rPr lang="en-US" sz="3600" b="0" i="0" dirty="0">
                <a:solidFill>
                  <a:schemeClr val="tx1"/>
                </a:solidFill>
                <a:effectLst/>
                <a:latin typeface="Arial" panose="020B0604020202020204" pitchFamily="34" charset="0"/>
                <a:ea typeface="Calibri" panose="020F0502020204030204" pitchFamily="34" charset="0"/>
              </a:rPr>
              <a:t>Into truth (John 16:13-15), </a:t>
            </a:r>
          </a:p>
          <a:p>
            <a:pPr marL="342900" marR="0" lvl="0" indent="-342900" algn="just">
              <a:buFont typeface="Wingdings" panose="05000000000000000000" pitchFamily="2" charset="2"/>
              <a:buChar char=""/>
            </a:pPr>
            <a:r>
              <a:rPr lang="en-US" sz="3600" b="0" i="0" dirty="0">
                <a:solidFill>
                  <a:schemeClr val="tx1"/>
                </a:solidFill>
                <a:effectLst/>
                <a:latin typeface="Arial" panose="020B0604020202020204" pitchFamily="34" charset="0"/>
                <a:ea typeface="Calibri" panose="020F0502020204030204" pitchFamily="34" charset="0"/>
              </a:rPr>
              <a:t>Into spiritual fruitfulness (Galatians 5:22–23), </a:t>
            </a:r>
          </a:p>
          <a:p>
            <a:pPr marL="342900" marR="0" lvl="0" indent="-342900" algn="just">
              <a:buFont typeface="Wingdings" panose="05000000000000000000" pitchFamily="2" charset="2"/>
              <a:buChar char=""/>
            </a:pPr>
            <a:r>
              <a:rPr lang="en-US" sz="3600" b="0" i="0" dirty="0">
                <a:solidFill>
                  <a:schemeClr val="tx1"/>
                </a:solidFill>
                <a:effectLst/>
                <a:latin typeface="Arial" panose="020B0604020202020204" pitchFamily="34" charset="0"/>
                <a:ea typeface="Calibri" panose="020F0502020204030204" pitchFamily="34" charset="0"/>
              </a:rPr>
              <a:t>Into assurance of salvation (Romans 8:16), </a:t>
            </a:r>
          </a:p>
          <a:p>
            <a:pPr marL="342900" marR="0" lvl="0" indent="-342900" algn="just">
              <a:buFont typeface="Wingdings" panose="05000000000000000000" pitchFamily="2" charset="2"/>
              <a:buChar char=""/>
            </a:pPr>
            <a:r>
              <a:rPr lang="en-US" sz="3600" b="0" i="0" dirty="0">
                <a:solidFill>
                  <a:schemeClr val="tx1"/>
                </a:solidFill>
                <a:effectLst/>
                <a:latin typeface="Arial" panose="020B0604020202020204" pitchFamily="34" charset="0"/>
                <a:ea typeface="Calibri" panose="020F0502020204030204" pitchFamily="34" charset="0"/>
              </a:rPr>
              <a:t>Into testifying about Christ  (Acts 1:8), and </a:t>
            </a:r>
          </a:p>
          <a:p>
            <a:pPr marL="342900" marR="0" lvl="0" indent="-342900" algn="just">
              <a:buFont typeface="Wingdings" panose="05000000000000000000" pitchFamily="2" charset="2"/>
              <a:buChar char=""/>
            </a:pPr>
            <a:r>
              <a:rPr lang="en-US" sz="3600" b="0" i="0" dirty="0">
                <a:solidFill>
                  <a:schemeClr val="tx1"/>
                </a:solidFill>
                <a:effectLst/>
                <a:latin typeface="Arial" panose="020B0604020202020204" pitchFamily="34" charset="0"/>
                <a:ea typeface="Calibri" panose="020F0502020204030204" pitchFamily="34" charset="0"/>
              </a:rPr>
              <a:t>Into submissive joy (Ephesians 5:18–21).</a:t>
            </a:r>
          </a:p>
        </p:txBody>
      </p:sp>
      <p:sp>
        <p:nvSpPr>
          <p:cNvPr id="6" name="TextBox 5">
            <a:extLst>
              <a:ext uri="{FF2B5EF4-FFF2-40B4-BE49-F238E27FC236}">
                <a16:creationId xmlns:a16="http://schemas.microsoft.com/office/drawing/2014/main" id="{A5BDC48C-0D93-4229-33C7-B1ECDC51826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How Does the Spirit Lead Believers?</a:t>
            </a:r>
          </a:p>
        </p:txBody>
      </p:sp>
    </p:spTree>
    <p:extLst>
      <p:ext uri="{BB962C8B-B14F-4D97-AF65-F5344CB8AC3E}">
        <p14:creationId xmlns:p14="http://schemas.microsoft.com/office/powerpoint/2010/main" val="3905618011"/>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D8E432-DF57-B621-9249-F4840BAB725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47FEBB0-2F9C-8C51-BD93-7FA707375C46}"/>
              </a:ext>
            </a:extLst>
          </p:cNvPr>
          <p:cNvSpPr txBox="1">
            <a:spLocks noChangeArrowheads="1"/>
          </p:cNvSpPr>
          <p:nvPr/>
        </p:nvSpPr>
        <p:spPr bwMode="auto">
          <a:xfrm>
            <a:off x="173038" y="801254"/>
            <a:ext cx="11805602"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3 For what the Law could not do, weak as it was through the flesh, God did: sending His own Son in the likeness of sinful flesh and as an offering for sin, He condemned sin in the flesh, 4 in order that the requirement of the Law might be fulfilled in us, who do not walk according to the flesh, but according to the Spirit.</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1E83D280-AA75-9F5E-7647-ED4578107B4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8:3-4</a:t>
            </a:r>
          </a:p>
        </p:txBody>
      </p:sp>
    </p:spTree>
    <p:extLst>
      <p:ext uri="{BB962C8B-B14F-4D97-AF65-F5344CB8AC3E}">
        <p14:creationId xmlns:p14="http://schemas.microsoft.com/office/powerpoint/2010/main" val="3872557136"/>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22103E-11F5-70B4-C0D6-36BD216A3F7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02773A46-AA1F-C2E8-6B68-D6F9DA6B09FA}"/>
              </a:ext>
            </a:extLst>
          </p:cNvPr>
          <p:cNvSpPr txBox="1">
            <a:spLocks noChangeArrowheads="1"/>
          </p:cNvSpPr>
          <p:nvPr/>
        </p:nvSpPr>
        <p:spPr bwMode="auto">
          <a:xfrm>
            <a:off x="173038" y="801254"/>
            <a:ext cx="11805602" cy="5909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2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 For all who are being led by the Spirit of God, these are </a:t>
            </a:r>
            <a:r>
              <a:rPr lang="en-US" sz="42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sons of God</a:t>
            </a:r>
            <a:r>
              <a:rPr lang="en-US" sz="42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15 For you have not received a spirit of slavery leading to fear again, but you have received </a:t>
            </a:r>
            <a:r>
              <a:rPr lang="en-US" sz="42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 spirit of adoption as sons </a:t>
            </a:r>
            <a:r>
              <a:rPr lang="en-US" sz="42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by which we cry out, "</a:t>
            </a:r>
            <a:r>
              <a:rPr lang="en-US" sz="42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Abba! Father</a:t>
            </a:r>
            <a:r>
              <a:rPr lang="en-US" sz="42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16 The Spirit Himself testifies with our spirit that we are </a:t>
            </a:r>
            <a:r>
              <a:rPr lang="en-US" sz="42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children of God</a:t>
            </a:r>
            <a:r>
              <a:rPr lang="en-US" sz="42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17 and if </a:t>
            </a:r>
            <a:r>
              <a:rPr lang="en-US" sz="42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children</a:t>
            </a:r>
            <a:r>
              <a:rPr lang="en-US" sz="42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42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heirs</a:t>
            </a:r>
            <a:r>
              <a:rPr lang="en-US" sz="42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also, </a:t>
            </a:r>
            <a:r>
              <a:rPr lang="en-US" sz="42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heirs of God </a:t>
            </a:r>
            <a:r>
              <a:rPr lang="en-US" sz="42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and </a:t>
            </a:r>
            <a:r>
              <a:rPr lang="en-US" sz="42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fellow</a:t>
            </a:r>
            <a:r>
              <a:rPr lang="en-US" sz="42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42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heirs</a:t>
            </a:r>
            <a:r>
              <a:rPr lang="en-US" sz="42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with Christ, if indeed we suffer with Him so that we may also be glorified with Him. </a:t>
            </a:r>
            <a:endParaRPr lang="en-US" sz="4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9B7A5A0D-8203-C650-46EF-EA4102F191A8}"/>
              </a:ext>
            </a:extLst>
          </p:cNvPr>
          <p:cNvSpPr txBox="1"/>
          <p:nvPr/>
        </p:nvSpPr>
        <p:spPr>
          <a:xfrm>
            <a:off x="340615" y="190881"/>
            <a:ext cx="11692889" cy="738664"/>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a:t>
            </a:r>
            <a:r>
              <a:rPr lang="en-US" sz="4200" dirty="0">
                <a:latin typeface="Arial" panose="020B0604020202020204" pitchFamily="34" charset="0"/>
                <a:cs typeface="Arial" panose="020B0604020202020204" pitchFamily="34" charset="0"/>
              </a:rPr>
              <a:t>8:14-17</a:t>
            </a:r>
          </a:p>
        </p:txBody>
      </p:sp>
    </p:spTree>
    <p:extLst>
      <p:ext uri="{BB962C8B-B14F-4D97-AF65-F5344CB8AC3E}">
        <p14:creationId xmlns:p14="http://schemas.microsoft.com/office/powerpoint/2010/main" val="979715645"/>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632B42-D68A-2E57-83EB-3EB333ABC4C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6F2A552-4A15-9B5A-322B-5E69B4790800}"/>
              </a:ext>
            </a:extLst>
          </p:cNvPr>
          <p:cNvSpPr txBox="1">
            <a:spLocks noChangeArrowheads="1"/>
          </p:cNvSpPr>
          <p:nvPr/>
        </p:nvSpPr>
        <p:spPr bwMode="auto">
          <a:xfrm>
            <a:off x="173038" y="801254"/>
            <a:ext cx="11805602"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indent="-742950">
              <a:buAutoNum type="arabicPeriod"/>
            </a:pPr>
            <a:r>
              <a:rPr lang="en-US" sz="3600" b="0" i="0" dirty="0">
                <a:solidFill>
                  <a:schemeClr val="tx1"/>
                </a:solidFill>
                <a:latin typeface="Calibri" panose="020F0502020204030204" pitchFamily="34" charset="0"/>
                <a:ea typeface="Calibri" panose="020F0502020204030204" pitchFamily="34" charset="0"/>
                <a:cs typeface="Calibri" panose="020F0502020204030204" pitchFamily="34" charset="0"/>
              </a:rPr>
              <a:t>To be led, kept, driven by the Spirit indicates that He renews our minds to understand and obey God’s Word. (1 Corinthians 2:12-13)</a:t>
            </a:r>
            <a:endParaRPr lang="en-US" sz="3600" b="0" i="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9B104E93-E872-3ED3-710A-306ED8C0F82A}"/>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Applications</a:t>
            </a:r>
          </a:p>
        </p:txBody>
      </p:sp>
    </p:spTree>
    <p:extLst>
      <p:ext uri="{BB962C8B-B14F-4D97-AF65-F5344CB8AC3E}">
        <p14:creationId xmlns:p14="http://schemas.microsoft.com/office/powerpoint/2010/main" val="100491078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2B9828-92BF-8E0D-90BF-AC4E32CA93C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663078E-D804-3C4B-EAB2-0471818B428C}"/>
              </a:ext>
            </a:extLst>
          </p:cNvPr>
          <p:cNvSpPr txBox="1">
            <a:spLocks noChangeArrowheads="1"/>
          </p:cNvSpPr>
          <p:nvPr/>
        </p:nvSpPr>
        <p:spPr bwMode="auto">
          <a:xfrm>
            <a:off x="173038" y="801254"/>
            <a:ext cx="11805602"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12 Now we have received, not the spirit of the world, but the Spirit who is from God, so that we may know the things freely given to us by God, 13 which things we also speak, not in words taught by human wisdom, but in those taught by the Spirit, combining spiritual thoughts with spiritual words.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C010AC4-8B02-8A64-F995-EA121DCD3CD7}"/>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Corinthians 2:12-13</a:t>
            </a:r>
            <a:endParaRPr lang="en-US" sz="4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4992332"/>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E5C76D-26B5-4D7B-A20A-A5CBE6E0B3A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5A5A8E9-4B1B-BF7B-8A7F-569B857EFE64}"/>
              </a:ext>
            </a:extLst>
          </p:cNvPr>
          <p:cNvSpPr txBox="1">
            <a:spLocks noChangeArrowheads="1"/>
          </p:cNvSpPr>
          <p:nvPr/>
        </p:nvSpPr>
        <p:spPr bwMode="auto">
          <a:xfrm>
            <a:off x="173038" y="801254"/>
            <a:ext cx="11805602"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And do not be conformed to this world, but be transformed by the renewing of your mind, so that you may prove what the will of God is, that which is good and acceptable and perfect</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F198353-8B15-07C4-7B79-D3BDC6F0DEF1}"/>
              </a:ext>
            </a:extLst>
          </p:cNvPr>
          <p:cNvSpPr txBox="1"/>
          <p:nvPr/>
        </p:nvSpPr>
        <p:spPr>
          <a:xfrm>
            <a:off x="326073" y="202032"/>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12:2</a:t>
            </a:r>
            <a:endParaRPr lang="en-US" sz="4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7602719"/>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EFEA7D-0B55-8203-CD31-B2D7058447A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8EBDED40-5D39-DB60-DF2D-FD8788C60C29}"/>
              </a:ext>
            </a:extLst>
          </p:cNvPr>
          <p:cNvSpPr txBox="1">
            <a:spLocks noChangeArrowheads="1"/>
          </p:cNvSpPr>
          <p:nvPr/>
        </p:nvSpPr>
        <p:spPr bwMode="auto">
          <a:xfrm>
            <a:off x="173038" y="801254"/>
            <a:ext cx="11805602"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16 I will ask the Father, and He will give you another Helper, that He may be with you forever; 17 that is the Spirit of truth, whom the world cannot receive, because it does not see Him or know Him, but you know Him because He abides with you and will be in you.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B8E24389-A5EA-04F8-32F9-C0017C08150B}"/>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14:16-17</a:t>
            </a:r>
            <a:endParaRPr lang="en-US" sz="4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0893085"/>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83D3C6-F4E6-6555-49DE-42DA373E2CE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0D321BC-ED46-2ED1-D4EB-3BE5218CE10F}"/>
              </a:ext>
            </a:extLst>
          </p:cNvPr>
          <p:cNvSpPr txBox="1">
            <a:spLocks noChangeArrowheads="1"/>
          </p:cNvSpPr>
          <p:nvPr/>
        </p:nvSpPr>
        <p:spPr bwMode="auto">
          <a:xfrm>
            <a:off x="173038" y="801254"/>
            <a:ext cx="11805602"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indent="-742950">
              <a:buAutoNum type="arabicPeriod"/>
            </a:pPr>
            <a:r>
              <a:rPr lang="en-US" sz="3600" b="0" i="0" dirty="0">
                <a:solidFill>
                  <a:schemeClr val="tx1"/>
                </a:solidFill>
                <a:latin typeface="Calibri" panose="020F0502020204030204" pitchFamily="34" charset="0"/>
                <a:ea typeface="Calibri" panose="020F0502020204030204" pitchFamily="34" charset="0"/>
                <a:cs typeface="Calibri" panose="020F0502020204030204" pitchFamily="34" charset="0"/>
              </a:rPr>
              <a:t>To be led, kept, driven by the Spirit indicates that He renews our minds to understand and obey God’s Word. (1 Corinthians 2:12-13).</a:t>
            </a:r>
          </a:p>
          <a:p>
            <a:pPr marL="742950" indent="-742950">
              <a:buAutoNum type="arabicPeriod"/>
            </a:pPr>
            <a:r>
              <a:rPr lang="en-US" sz="3600" b="0" i="0" dirty="0">
                <a:solidFill>
                  <a:schemeClr val="tx1"/>
                </a:solidFill>
                <a:latin typeface="Calibri" panose="020F0502020204030204" pitchFamily="34" charset="0"/>
                <a:ea typeface="Calibri" panose="020F0502020204030204" pitchFamily="34" charset="0"/>
                <a:cs typeface="Calibri" panose="020F0502020204030204" pitchFamily="34" charset="0"/>
              </a:rPr>
              <a:t>To be led, kept, driven by the Spirit renews our hearts to awe and the adoration of God (1 Corinthains 2:6-10).</a:t>
            </a:r>
            <a:endParaRPr lang="en-US" sz="3600" b="0" i="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E21D1F-0443-0385-15C3-60D495516A7C}"/>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Applications</a:t>
            </a:r>
          </a:p>
        </p:txBody>
      </p:sp>
    </p:spTree>
    <p:extLst>
      <p:ext uri="{BB962C8B-B14F-4D97-AF65-F5344CB8AC3E}">
        <p14:creationId xmlns:p14="http://schemas.microsoft.com/office/powerpoint/2010/main" val="46061556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2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2FB2CF-508E-4727-9620-1D153A75600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A2901D5-3248-3108-329F-767DE1A31D9F}"/>
              </a:ext>
            </a:extLst>
          </p:cNvPr>
          <p:cNvSpPr txBox="1">
            <a:spLocks noChangeArrowheads="1"/>
          </p:cNvSpPr>
          <p:nvPr/>
        </p:nvSpPr>
        <p:spPr bwMode="auto">
          <a:xfrm>
            <a:off x="173038" y="845858"/>
            <a:ext cx="11805602" cy="5678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3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6 Yet we do speak wisdom among those who are mature; a wisdom, however, not of this age nor of the rulers of this age, who are passing away; 7 but we speak God's wisdom in a mystery, the hidden wisdom which God predestined before the ages to our glory; 8 the wisdom which none of the rulers of this age has understood; for if they had understood it they would not have crucified the Lord of glory; 9 but just as it is written, "THINGS WHICH EYE HAS NOT SEEN AND EAR HAS NOT HEARD, AND which HAVE NOT ENTERED THE HEART OF MAN, ALL THAT GOD HAS PREPARED FOR THOSE WHO LOVE HIM." 10 For to us God revealed them through the Spirit; for the Spirit searches all things, even the depths of God. </a:t>
            </a:r>
            <a:endParaRPr lang="en-US" sz="33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CDB5935-BE85-29D7-4877-D02056011FF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 1 Corinthians 2:6-10</a:t>
            </a:r>
            <a:endParaRPr lang="en-US" sz="4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4682876"/>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FB25C3-061C-1423-FB0D-881910E4AB3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90FF165-4FF5-C3AF-C64D-80FE4F6997D5}"/>
              </a:ext>
            </a:extLst>
          </p:cNvPr>
          <p:cNvSpPr txBox="1">
            <a:spLocks noChangeArrowheads="1"/>
          </p:cNvSpPr>
          <p:nvPr/>
        </p:nvSpPr>
        <p:spPr bwMode="auto">
          <a:xfrm>
            <a:off x="173038" y="801254"/>
            <a:ext cx="11805602"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15 For you have not received a spirit of slavery leading to fear again, but you have received a spirit of adoption as sons by which we cry out, "Abba! Father!" 16 The Spirit Himself testifies with our spirit that we are children of God, 17 and if children, heirs also, heirs of God and fellow heirs with Christ, if indeed we suffer with Him so that we may also be glorified with Him.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492ECF9-8F86-6F52-E9CA-C9F5E25BBB0D}"/>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8:15-17</a:t>
            </a:r>
          </a:p>
        </p:txBody>
      </p:sp>
    </p:spTree>
    <p:extLst>
      <p:ext uri="{BB962C8B-B14F-4D97-AF65-F5344CB8AC3E}">
        <p14:creationId xmlns:p14="http://schemas.microsoft.com/office/powerpoint/2010/main" val="1690934050"/>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2782E2-5CB3-1E53-4536-4C066A86DB2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1BF880F-6075-8549-2C00-EC1702E9E1A8}"/>
              </a:ext>
            </a:extLst>
          </p:cNvPr>
          <p:cNvSpPr txBox="1">
            <a:spLocks noChangeArrowheads="1"/>
          </p:cNvSpPr>
          <p:nvPr/>
        </p:nvSpPr>
        <p:spPr bwMode="auto">
          <a:xfrm>
            <a:off x="173038" y="801254"/>
            <a:ext cx="11805602" cy="6017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5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 O LORD, You have searched me and known me. 2 You know when I sit down and when I rise up; You understand my thought from afar. 3 You scrutinize my path and my lying down, And are intimately acquainted with all my ways. 4 Even before there is a word on my tongue, Behold, O LORD, You know it all. 5 You have enclosed me behind and before, And laid Your hand upon me. 6 Such knowledge is too wonderful for me; It is too high, I cannot attain to it…17 How precious also are Your thoughts to me, O God! How vast is the sum of them! 18 If I should count them, they would outnumber the sand. When I awake, I am still with You. </a:t>
            </a:r>
            <a:endParaRPr lang="en-US" sz="35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B72E7826-FFFE-1EA2-5EAE-412D9004B7DB}"/>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Psalm 139:1-6; 17-18</a:t>
            </a:r>
            <a:endParaRPr lang="en-US" sz="4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0721142"/>
      </p:ext>
    </p:extLst>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3082CE-C714-F7F1-2612-EB5FA133C7F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9FED48F-C454-8B56-C2C0-6FACF42061F6}"/>
              </a:ext>
            </a:extLst>
          </p:cNvPr>
          <p:cNvSpPr txBox="1">
            <a:spLocks noChangeArrowheads="1"/>
          </p:cNvSpPr>
          <p:nvPr/>
        </p:nvSpPr>
        <p:spPr bwMode="auto">
          <a:xfrm>
            <a:off x="173038" y="801254"/>
            <a:ext cx="11805602"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indent="-742950">
              <a:buAutoNum type="arabicPeriod"/>
            </a:pPr>
            <a:r>
              <a:rPr lang="en-US" sz="3600" b="0" i="0" dirty="0">
                <a:solidFill>
                  <a:schemeClr val="tx1"/>
                </a:solidFill>
                <a:latin typeface="Calibri" panose="020F0502020204030204" pitchFamily="34" charset="0"/>
                <a:ea typeface="Calibri" panose="020F0502020204030204" pitchFamily="34" charset="0"/>
                <a:cs typeface="Calibri" panose="020F0502020204030204" pitchFamily="34" charset="0"/>
              </a:rPr>
              <a:t>To be led, kept, driven by the Spirit indicates that He renews our minds to understand and obey God’s Word. (1 Corinthians 2:12-13).</a:t>
            </a:r>
          </a:p>
          <a:p>
            <a:pPr marL="742950" indent="-742950">
              <a:buAutoNum type="arabicPeriod"/>
            </a:pPr>
            <a:r>
              <a:rPr lang="en-US" sz="3600" b="0" i="0" dirty="0">
                <a:solidFill>
                  <a:schemeClr val="tx1"/>
                </a:solidFill>
                <a:latin typeface="Calibri" panose="020F0502020204030204" pitchFamily="34" charset="0"/>
                <a:ea typeface="Calibri" panose="020F0502020204030204" pitchFamily="34" charset="0"/>
                <a:cs typeface="Calibri" panose="020F0502020204030204" pitchFamily="34" charset="0"/>
              </a:rPr>
              <a:t>To be led, kept, driven by the Spirit renews our hearts to awe and the adoration of God (1 Corinthains 2:6-10).</a:t>
            </a:r>
          </a:p>
          <a:p>
            <a:pPr marL="742950" indent="-742950">
              <a:buAutoNum type="arabicPeriod"/>
            </a:pPr>
            <a:r>
              <a:rPr lang="en-US" sz="3600" b="0" i="0" dirty="0">
                <a:solidFill>
                  <a:schemeClr val="tx1"/>
                </a:solidFill>
                <a:latin typeface="Calibri" panose="020F0502020204030204" pitchFamily="34" charset="0"/>
                <a:ea typeface="Calibri" panose="020F0502020204030204" pitchFamily="34" charset="0"/>
                <a:cs typeface="Calibri" panose="020F0502020204030204" pitchFamily="34" charset="0"/>
              </a:rPr>
              <a:t>To be led, kept, driven by the Spirit renews the believer’s will; his volitions, the choices he makes (Romans 6:11).</a:t>
            </a:r>
            <a:endParaRPr lang="en-US" sz="3600" b="0" i="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BFC8BB01-C0FE-4183-7F30-20CB638B2F2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Applications</a:t>
            </a:r>
          </a:p>
        </p:txBody>
      </p:sp>
    </p:spTree>
    <p:extLst>
      <p:ext uri="{BB962C8B-B14F-4D97-AF65-F5344CB8AC3E}">
        <p14:creationId xmlns:p14="http://schemas.microsoft.com/office/powerpoint/2010/main" val="120353781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2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CF0AD8-9EF7-D3B8-9FFE-C33F5FF4C1F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AA05813-FC4C-4466-9C18-824DD9707784}"/>
              </a:ext>
            </a:extLst>
          </p:cNvPr>
          <p:cNvSpPr txBox="1">
            <a:spLocks noChangeArrowheads="1"/>
          </p:cNvSpPr>
          <p:nvPr/>
        </p:nvSpPr>
        <p:spPr bwMode="auto">
          <a:xfrm>
            <a:off x="173038" y="801254"/>
            <a:ext cx="11805602" cy="5909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2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3 See how great a love the Father has bestowed on us, that we would be called children of God; and such we are. For this reason the world does not know us, because it did not know Him. 2 Beloved, now we are children of God, and it has not appeared as yet what we will be. We know that when He appears, we will be like Him, because we will see Him just as He is. 3 And everyone who has this hope fixed on Him purifies himself, just as He is pure. </a:t>
            </a:r>
            <a:endParaRPr lang="en-US" sz="4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D09F206-D8F7-F5F0-3E5E-9E405D707EDD}"/>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John 3:1-3</a:t>
            </a:r>
            <a:endParaRPr lang="en-US" sz="4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665478"/>
      </p:ext>
    </p:extLst>
  </p:cSld>
  <p:clrMapOvr>
    <a:masterClrMapping/>
  </p:clrMapOvr>
  <p:transition spd="slow">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4BF73C-7EE8-D8F5-3CD1-4C8A525315B0}"/>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7984F06-1312-1A93-AF78-68595C3449B8}"/>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Adoption (Part 1)</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:14-17</a:t>
            </a:r>
          </a:p>
        </p:txBody>
      </p:sp>
      <p:sp>
        <p:nvSpPr>
          <p:cNvPr id="4" name="TextBox 3">
            <a:extLst>
              <a:ext uri="{FF2B5EF4-FFF2-40B4-BE49-F238E27FC236}">
                <a16:creationId xmlns:a16="http://schemas.microsoft.com/office/drawing/2014/main" id="{80C72B89-1567-83E4-CF23-AF87F68C4FB3}"/>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May 4, 2025</a:t>
            </a:r>
          </a:p>
        </p:txBody>
      </p:sp>
      <p:pic>
        <p:nvPicPr>
          <p:cNvPr id="5" name="Picture 4" descr="A close up of a book cover&#10;&#10;Description automatically generated">
            <a:extLst>
              <a:ext uri="{FF2B5EF4-FFF2-40B4-BE49-F238E27FC236}">
                <a16:creationId xmlns:a16="http://schemas.microsoft.com/office/drawing/2014/main" id="{E720FE49-E387-68D3-5FA3-0EFB8AE2E124}"/>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1879253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B28CA1-ED13-3A0F-D894-EF471995695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3776E7D-E02E-FA4B-2F98-CA6D4D470824}"/>
              </a:ext>
            </a:extLst>
          </p:cNvPr>
          <p:cNvSpPr txBox="1">
            <a:spLocks noChangeArrowheads="1"/>
          </p:cNvSpPr>
          <p:nvPr/>
        </p:nvSpPr>
        <p:spPr bwMode="auto">
          <a:xfrm>
            <a:off x="173038" y="801254"/>
            <a:ext cx="1180560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Therefore if anyone is in Christ, he is a new creature; the old things passed away; behold, new things have come.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0D237E6-79CA-C63F-6CA2-C20BA6ADA7A6}"/>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Corinthians 5:17</a:t>
            </a:r>
          </a:p>
        </p:txBody>
      </p:sp>
    </p:spTree>
    <p:extLst>
      <p:ext uri="{BB962C8B-B14F-4D97-AF65-F5344CB8AC3E}">
        <p14:creationId xmlns:p14="http://schemas.microsoft.com/office/powerpoint/2010/main" val="3658908406"/>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DACC51-9503-EA36-96CE-D03693A3973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D0F2053-A6D3-9E43-F77B-421CFC912F7B}"/>
              </a:ext>
            </a:extLst>
          </p:cNvPr>
          <p:cNvSpPr txBox="1">
            <a:spLocks noChangeArrowheads="1"/>
          </p:cNvSpPr>
          <p:nvPr/>
        </p:nvSpPr>
        <p:spPr bwMode="auto">
          <a:xfrm>
            <a:off x="173038" y="801254"/>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being justified as a gift by His grace through the redemption which is in Christ Jesus</a:t>
            </a:r>
          </a:p>
        </p:txBody>
      </p:sp>
      <p:sp>
        <p:nvSpPr>
          <p:cNvPr id="6" name="TextBox 5">
            <a:extLst>
              <a:ext uri="{FF2B5EF4-FFF2-40B4-BE49-F238E27FC236}">
                <a16:creationId xmlns:a16="http://schemas.microsoft.com/office/drawing/2014/main" id="{F285C6E2-F7F4-EF81-D162-66C4C96238A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3:24</a:t>
            </a:r>
          </a:p>
        </p:txBody>
      </p:sp>
    </p:spTree>
    <p:extLst>
      <p:ext uri="{BB962C8B-B14F-4D97-AF65-F5344CB8AC3E}">
        <p14:creationId xmlns:p14="http://schemas.microsoft.com/office/powerpoint/2010/main" val="3034594876"/>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5436B5-8D46-2029-A991-A7A9F7C66E4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AEFFF1D-5397-2E70-AD70-7B7F7E120A52}"/>
              </a:ext>
            </a:extLst>
          </p:cNvPr>
          <p:cNvSpPr txBox="1">
            <a:spLocks noChangeArrowheads="1"/>
          </p:cNvSpPr>
          <p:nvPr/>
        </p:nvSpPr>
        <p:spPr bwMode="auto">
          <a:xfrm>
            <a:off x="173038" y="801254"/>
            <a:ext cx="1180560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if you are living according to the flesh, you must die; but if by the Spirit you are putting to death the deeds of the body, you will live.</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10039149-76D5-93C6-D012-04E321A3BF86}"/>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8:13</a:t>
            </a:r>
          </a:p>
        </p:txBody>
      </p:sp>
    </p:spTree>
    <p:extLst>
      <p:ext uri="{BB962C8B-B14F-4D97-AF65-F5344CB8AC3E}">
        <p14:creationId xmlns:p14="http://schemas.microsoft.com/office/powerpoint/2010/main" val="2615646856"/>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879309"/>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1028700" marR="0" lvl="0" indent="-102870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Holy Spirit </a:t>
            </a:r>
            <a:r>
              <a:rPr lang="en-US" sz="4400" i="0"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leads</a:t>
            </a: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us (14)</a:t>
            </a:r>
          </a:p>
          <a:p>
            <a:pPr marL="1028700" marR="0" lvl="0" indent="-102870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Holy Spirit </a:t>
            </a:r>
            <a:r>
              <a:rPr lang="en-US" sz="4400" i="0"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liberates</a:t>
            </a: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us (15)</a:t>
            </a:r>
          </a:p>
          <a:p>
            <a:pPr marL="1028700" marR="0" lvl="0" indent="-102870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Holy Spirit </a:t>
            </a:r>
            <a:r>
              <a:rPr lang="en-US" sz="4400" i="0"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lightens</a:t>
            </a: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us (16-17)</a:t>
            </a:r>
            <a:endParaRPr lang="en-US" sz="4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Outline for Romans 8:14-17</a:t>
            </a:r>
          </a:p>
        </p:txBody>
      </p:sp>
    </p:spTree>
    <p:extLst>
      <p:ext uri="{BB962C8B-B14F-4D97-AF65-F5344CB8AC3E}">
        <p14:creationId xmlns:p14="http://schemas.microsoft.com/office/powerpoint/2010/main" val="1317570804"/>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B8C8E-454C-ACC1-B6E9-2B84907D219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B6B93C3-77D3-564A-AB55-7A6A8F27E728}"/>
              </a:ext>
            </a:extLst>
          </p:cNvPr>
          <p:cNvSpPr txBox="1">
            <a:spLocks noChangeArrowheads="1"/>
          </p:cNvSpPr>
          <p:nvPr/>
        </p:nvSpPr>
        <p:spPr bwMode="auto">
          <a:xfrm>
            <a:off x="158496" y="898767"/>
            <a:ext cx="118056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i="0" dirty="0">
                <a:solidFill>
                  <a:schemeClr val="tx1"/>
                </a:solidFill>
                <a:latin typeface="Arial" panose="020B0604020202020204" pitchFamily="34" charset="0"/>
              </a:rPr>
              <a:t>The Holy Spirit leads us (8:14)</a:t>
            </a:r>
          </a:p>
          <a:p>
            <a:pPr lvl="0"/>
            <a:r>
              <a:rPr lang="en-US" sz="2800" b="0" i="0" dirty="0">
                <a:solidFill>
                  <a:schemeClr val="tx1"/>
                </a:solidFill>
                <a:latin typeface="Arial" panose="020B0604020202020204" pitchFamily="34" charset="0"/>
                <a:ea typeface="Calibri" panose="020F0502020204030204" pitchFamily="34" charset="0"/>
                <a:cs typeface="Calibri" panose="020F0502020204030204" pitchFamily="34" charset="0"/>
              </a:rPr>
              <a:t>		</a:t>
            </a: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For all who are being led by the Spirit of God, these are sons of God.</a:t>
            </a:r>
          </a:p>
          <a:p>
            <a:pPr lvl="0"/>
            <a:endParaRPr lang="en-US" sz="120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17B52AA5-3B14-F99C-0DD0-E4BB4A41B4B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Adoption </a:t>
            </a:r>
            <a:r>
              <a:rPr lang="en-US" sz="2800" dirty="0">
                <a:latin typeface="Arial" panose="020B0604020202020204" pitchFamily="34" charset="0"/>
                <a:cs typeface="Arial" panose="020B0604020202020204" pitchFamily="34" charset="0"/>
              </a:rPr>
              <a:t>(Romans 8:14-17)</a:t>
            </a:r>
          </a:p>
        </p:txBody>
      </p:sp>
      <p:sp>
        <p:nvSpPr>
          <p:cNvPr id="4" name="Text Box 3">
            <a:extLst>
              <a:ext uri="{FF2B5EF4-FFF2-40B4-BE49-F238E27FC236}">
                <a16:creationId xmlns:a16="http://schemas.microsoft.com/office/drawing/2014/main" id="{598F04A2-9329-0740-E768-B9E402BE689A}"/>
              </a:ext>
            </a:extLst>
          </p:cNvPr>
          <p:cNvSpPr txBox="1">
            <a:spLocks noChangeArrowheads="1"/>
          </p:cNvSpPr>
          <p:nvPr/>
        </p:nvSpPr>
        <p:spPr bwMode="auto">
          <a:xfrm>
            <a:off x="206201" y="2226630"/>
            <a:ext cx="11805602"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12 So then, brethren, we are under obligation, not to the flesh, to live according to the flesh —  </a:t>
            </a:r>
          </a:p>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13 for if you are living according to the flesh, you must die; but if by the Spirit you are putting to death the deeds of the body, you will live. </a:t>
            </a:r>
          </a:p>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 For all who are being led by the Spirit of God, these are sons of God. </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0686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par>
                          <p:cTn id="8" fill="hold">
                            <p:stCondLst>
                              <p:cond delay="225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250"/>
                                        <p:tgtEl>
                                          <p:spTgt spid="3">
                                            <p:txEl>
                                              <p:pRg st="1" end="1"/>
                                            </p:txEl>
                                          </p:spTgt>
                                        </p:tgtEl>
                                      </p:cBhvr>
                                    </p:animEffect>
                                  </p:childTnLst>
                                </p:cTn>
                              </p:par>
                            </p:childTnLst>
                          </p:cTn>
                        </p:par>
                        <p:par>
                          <p:cTn id="12" fill="hold">
                            <p:stCondLst>
                              <p:cond delay="4500"/>
                            </p:stCondLst>
                            <p:childTnLst>
                              <p:par>
                                <p:cTn id="13" presetID="10" presetClass="entr" presetSubtype="0" fill="hold" grpId="0" nodeType="afterEffect">
                                  <p:stCondLst>
                                    <p:cond delay="575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2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BA6122-B2AB-4A73-1D42-5ED6B3D40AC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AB2DD6E-B222-A0F0-A9F6-E35A3ED3E952}"/>
              </a:ext>
            </a:extLst>
          </p:cNvPr>
          <p:cNvSpPr txBox="1">
            <a:spLocks noChangeArrowheads="1"/>
          </p:cNvSpPr>
          <p:nvPr/>
        </p:nvSpPr>
        <p:spPr bwMode="auto">
          <a:xfrm>
            <a:off x="173038" y="801254"/>
            <a:ext cx="11805602"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18 For I know that nothing good dwells in me, that is, in my flesh; for the willing is present in me, but the doing of the good is not. </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BC2D1F8D-DBCD-F7E0-3839-ACFF7D71D34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7:18, 24, 25</a:t>
            </a:r>
          </a:p>
        </p:txBody>
      </p:sp>
      <p:sp>
        <p:nvSpPr>
          <p:cNvPr id="2" name="Text Box 3">
            <a:extLst>
              <a:ext uri="{FF2B5EF4-FFF2-40B4-BE49-F238E27FC236}">
                <a16:creationId xmlns:a16="http://schemas.microsoft.com/office/drawing/2014/main" id="{9124C8EA-A37F-4E04-2039-33204001EF17}"/>
              </a:ext>
            </a:extLst>
          </p:cNvPr>
          <p:cNvSpPr txBox="1">
            <a:spLocks noChangeArrowheads="1"/>
          </p:cNvSpPr>
          <p:nvPr/>
        </p:nvSpPr>
        <p:spPr bwMode="auto">
          <a:xfrm>
            <a:off x="147021" y="2737847"/>
            <a:ext cx="118056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24 Wretched man that I am! Who will set me free from the body of this death? </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 Box 3">
            <a:extLst>
              <a:ext uri="{FF2B5EF4-FFF2-40B4-BE49-F238E27FC236}">
                <a16:creationId xmlns:a16="http://schemas.microsoft.com/office/drawing/2014/main" id="{82A8C1FD-A4FB-3ED7-4617-1A59530E00E5}"/>
              </a:ext>
            </a:extLst>
          </p:cNvPr>
          <p:cNvSpPr txBox="1">
            <a:spLocks noChangeArrowheads="1"/>
          </p:cNvSpPr>
          <p:nvPr/>
        </p:nvSpPr>
        <p:spPr bwMode="auto">
          <a:xfrm>
            <a:off x="121005" y="4484872"/>
            <a:ext cx="1180560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25 Thanks be to God through Jesus Christ our Lord! </a:t>
            </a:r>
          </a:p>
        </p:txBody>
      </p:sp>
    </p:spTree>
    <p:extLst>
      <p:ext uri="{BB962C8B-B14F-4D97-AF65-F5344CB8AC3E}">
        <p14:creationId xmlns:p14="http://schemas.microsoft.com/office/powerpoint/2010/main" val="127220436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5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25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2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Damask</Template>
  <TotalTime>5127</TotalTime>
  <Words>2356</Words>
  <Application>Microsoft Office PowerPoint</Application>
  <PresentationFormat>Widescreen</PresentationFormat>
  <Paragraphs>104</Paragraphs>
  <Slides>33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Abadi</vt:lpstr>
      <vt:lpstr>Aptos</vt:lpstr>
      <vt:lpstr>Arial</vt:lpstr>
      <vt:lpstr>Avenir Next LT Pro Light</vt:lpstr>
      <vt:lpstr>Bookman Old Style</vt:lpstr>
      <vt:lpstr>Calibri</vt:lpstr>
      <vt:lpstr>Rockwell</vt:lpstr>
      <vt:lpstr>Wingdings</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Ed Godfrey</cp:lastModifiedBy>
  <cp:revision>54</cp:revision>
  <dcterms:created xsi:type="dcterms:W3CDTF">2022-12-30T16:15:56Z</dcterms:created>
  <dcterms:modified xsi:type="dcterms:W3CDTF">2025-05-03T15:39:21Z</dcterms:modified>
</cp:coreProperties>
</file>